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5" r:id="rId2"/>
    <p:sldId id="257" r:id="rId3"/>
    <p:sldId id="258" r:id="rId4"/>
    <p:sldId id="266" r:id="rId5"/>
    <p:sldId id="26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01F9CA3-105E-4857-9057-6DB6197DA786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228600"/>
            <a:ext cx="5089301" cy="91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Monday</a:t>
            </a:r>
            <a:br>
              <a:rPr lang="en-US" sz="28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August 24</a:t>
            </a:r>
            <a:r>
              <a:rPr lang="en-US" sz="2800" b="1" baseline="30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</a:t>
            </a:r>
            <a:r>
              <a:rPr lang="en-US" sz="28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 2015</a:t>
            </a:r>
            <a:endParaRPr lang="en-US" sz="2800" b="1" dirty="0">
              <a:solidFill>
                <a:schemeClr val="tx2">
                  <a:satMod val="13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800600" y="643057"/>
            <a:ext cx="41148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By the end of the day, </a:t>
            </a:r>
            <a:r>
              <a:rPr lang="en-US" sz="1600" b="1" dirty="0" smtClean="0">
                <a:solidFill>
                  <a:schemeClr val="tx1"/>
                </a:solidFill>
              </a:rPr>
              <a:t>YOU </a:t>
            </a:r>
            <a:r>
              <a:rPr lang="en-US" sz="1600" b="1" dirty="0">
                <a:solidFill>
                  <a:schemeClr val="tx1"/>
                </a:solidFill>
              </a:rPr>
              <a:t>will be able to: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800600" y="3989215"/>
            <a:ext cx="4114800" cy="168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What is the </a:t>
            </a:r>
            <a:r>
              <a:rPr lang="en-US" sz="2800" dirty="0" smtClean="0"/>
              <a:t>speed of a biker who travels </a:t>
            </a:r>
            <a:r>
              <a:rPr lang="en-US" sz="2800" dirty="0" smtClean="0"/>
              <a:t>30 m </a:t>
            </a:r>
            <a:endParaRPr lang="en-US" sz="28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in just 10 seconds?</a:t>
            </a:r>
            <a:endParaRPr lang="en-US" sz="2800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800600" y="1220944"/>
            <a:ext cx="4114800" cy="15365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Describe the relationship between  distance, displacement, speed, and velocity.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Solve problems related speed and velocity.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228600" y="1634067"/>
            <a:ext cx="4191000" cy="26613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Starter: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What words come to mind when you think of motion?</a:t>
            </a: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What are some scenarios in which motion is occurring?</a:t>
            </a: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Can a stationary object be in motion?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4800600" y="3352800"/>
            <a:ext cx="41148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b="1" dirty="0"/>
              <a:t>And answer a question like this:</a:t>
            </a: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152400" y="4411133"/>
            <a:ext cx="4267200" cy="10901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Agenda:</a:t>
            </a:r>
          </a:p>
          <a:p>
            <a:pPr marL="285750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solidFill>
                  <a:schemeClr val="tx1"/>
                </a:solidFill>
              </a:rPr>
              <a:t>Unit 2 Tracking</a:t>
            </a:r>
          </a:p>
          <a:p>
            <a:pPr marL="285750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solidFill>
                  <a:schemeClr val="tx1"/>
                </a:solidFill>
              </a:rPr>
              <a:t>Motion Notes</a:t>
            </a:r>
          </a:p>
          <a:p>
            <a:pPr marL="285750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solidFill>
                  <a:schemeClr val="tx1"/>
                </a:solidFill>
              </a:rPr>
              <a:t>Speed Lab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90613" y="6015038"/>
            <a:ext cx="6657975" cy="842962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charset="0"/>
            </a:endParaRPr>
          </a:p>
        </p:txBody>
      </p:sp>
      <p:sp>
        <p:nvSpPr>
          <p:cNvPr id="9238" name="TextBox 15"/>
          <p:cNvSpPr txBox="1">
            <a:spLocks noChangeArrowheads="1"/>
          </p:cNvSpPr>
          <p:nvPr/>
        </p:nvSpPr>
        <p:spPr bwMode="auto">
          <a:xfrm>
            <a:off x="1227138" y="5500688"/>
            <a:ext cx="4668837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>
                <a:latin typeface="Gill Sans MT" charset="0"/>
              </a:rPr>
              <a:t>8-10 minutes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5400000">
            <a:off x="5348287" y="6110288"/>
            <a:ext cx="10953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2694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2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Gill Sans MT" charset="0"/>
            </a:endParaRPr>
          </a:p>
        </p:txBody>
      </p:sp>
      <p:sp>
        <p:nvSpPr>
          <p:cNvPr id="92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Gill Sans MT" charset="0"/>
            </a:endParaRPr>
          </a:p>
        </p:txBody>
      </p:sp>
      <p:sp>
        <p:nvSpPr>
          <p:cNvPr id="92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215" y="3683358"/>
            <a:ext cx="6654230" cy="26530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Motion: </a:t>
            </a:r>
            <a:r>
              <a:rPr lang="en-US" dirty="0" smtClean="0"/>
              <a:t>a change in position relative to a reference point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means that there is a change in distance or displacement of the two objects.</a:t>
            </a:r>
            <a:endParaRPr lang="en-US" dirty="0"/>
          </a:p>
        </p:txBody>
      </p:sp>
      <p:pic>
        <p:nvPicPr>
          <p:cNvPr id="6145" name="Picture 1" descr="C:\Documents and Settings\bdillard\Local Settings\Temporary Internet Files\Content.IE5\N807Y9O8\MC9003834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9734" y="1417638"/>
            <a:ext cx="1452982" cy="1809598"/>
          </a:xfrm>
          <a:prstGeom prst="rect">
            <a:avLst/>
          </a:prstGeom>
          <a:noFill/>
        </p:spPr>
      </p:pic>
      <p:pic>
        <p:nvPicPr>
          <p:cNvPr id="6146" name="Picture 2" descr="C:\Documents and Settings\bdillard\Local Settings\Temporary Internet Files\Content.IE5\87VK2V1H\MC9003834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3451" y="1417638"/>
            <a:ext cx="1420813" cy="1819275"/>
          </a:xfrm>
          <a:prstGeom prst="rect">
            <a:avLst/>
          </a:prstGeom>
          <a:noFill/>
        </p:spPr>
      </p:pic>
      <p:pic>
        <p:nvPicPr>
          <p:cNvPr id="6149" name="Picture 5" descr="C:\Documents and Settings\bdillard\Local Settings\Temporary Internet Files\Content.IE5\DR7IT27B\MP90039985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2189" y="1270459"/>
            <a:ext cx="1757537" cy="1966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293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</a:t>
            </a:r>
            <a:r>
              <a:rPr lang="en-US" dirty="0" err="1" smtClean="0"/>
              <a:t>vs</a:t>
            </a:r>
            <a:r>
              <a:rPr lang="en-US" dirty="0" smtClean="0"/>
              <a:t> 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3224235" cy="4808872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Distance</a:t>
            </a:r>
            <a:r>
              <a:rPr lang="en-US" dirty="0" smtClean="0"/>
              <a:t> is a measure of the path taken.</a:t>
            </a:r>
          </a:p>
          <a:p>
            <a:endParaRPr lang="en-US" dirty="0"/>
          </a:p>
          <a:p>
            <a:r>
              <a:rPr lang="en-US" u="sng" dirty="0" smtClean="0"/>
              <a:t>Displacemen</a:t>
            </a:r>
            <a:r>
              <a:rPr lang="en-US" dirty="0" smtClean="0"/>
              <a:t>t is a measure of the distance from the starting point  to the ending point; or the measure of the change in position</a:t>
            </a:r>
            <a:endParaRPr lang="en-US" dirty="0"/>
          </a:p>
        </p:txBody>
      </p:sp>
      <p:pic>
        <p:nvPicPr>
          <p:cNvPr id="4" name="Picture 13" descr="HSS_Teaching_P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9688" y="1999446"/>
            <a:ext cx="5334000" cy="2740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858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vs 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A physics teacher walks 4 meters East, 2 meters South, 4 meters West, and finally 2 meters North.</a:t>
            </a:r>
          </a:p>
        </p:txBody>
      </p:sp>
      <p:pic>
        <p:nvPicPr>
          <p:cNvPr id="1026" name="Picture 2" descr="http://www.physicsclassroom.com/Class/1DKin/U1L1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065" y="3134364"/>
            <a:ext cx="3771165" cy="262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2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Distance vs 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605887"/>
            <a:ext cx="8001000" cy="487362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A-Home  B-Park  C-School  D-Starbucks  E-Taco Bell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What is the distance traveled from home to school? What would the displacement be?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What is the distance traveled from home to Taco Bell? What is the displacement?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81200" y="24384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2514600"/>
            <a:ext cx="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828800" y="44196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905000" y="3581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52600" y="2286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3581400" y="2286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3581400" y="4191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21" name="Oval 20"/>
          <p:cNvSpPr/>
          <p:nvPr/>
        </p:nvSpPr>
        <p:spPr>
          <a:xfrm>
            <a:off x="1752600" y="4267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</a:p>
        </p:txBody>
      </p:sp>
      <p:sp>
        <p:nvSpPr>
          <p:cNvPr id="23" name="Oval 22"/>
          <p:cNvSpPr/>
          <p:nvPr/>
        </p:nvSpPr>
        <p:spPr>
          <a:xfrm>
            <a:off x="1752600" y="3429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4185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</a:t>
            </a:r>
            <a:r>
              <a:rPr lang="en-US" dirty="0" err="1" smtClean="0"/>
              <a:t>vs</a:t>
            </a:r>
            <a:r>
              <a:rPr lang="en-US" dirty="0" smtClean="0"/>
              <a:t>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7" y="1417638"/>
            <a:ext cx="5390195" cy="4321935"/>
          </a:xfrm>
        </p:spPr>
        <p:txBody>
          <a:bodyPr>
            <a:normAutofit/>
          </a:bodyPr>
          <a:lstStyle/>
          <a:p>
            <a:r>
              <a:rPr lang="en-US" dirty="0" smtClean="0"/>
              <a:t>Speed is how fast an object is moving. The distance traveled divided by the time of travel.</a:t>
            </a:r>
          </a:p>
          <a:p>
            <a:endParaRPr lang="en-US" dirty="0"/>
          </a:p>
          <a:p>
            <a:r>
              <a:rPr lang="en-US" dirty="0" smtClean="0"/>
              <a:t>Velocity tells us the speed of an object and its direction</a:t>
            </a:r>
            <a:endParaRPr lang="en-US" dirty="0"/>
          </a:p>
        </p:txBody>
      </p:sp>
      <p:pic>
        <p:nvPicPr>
          <p:cNvPr id="4098" name="Picture 2" descr="http://www.physicsclassroom.com/Class/1DKin/U1L1d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9175" y="2157345"/>
            <a:ext cx="1209675" cy="1609726"/>
          </a:xfrm>
          <a:prstGeom prst="rect">
            <a:avLst/>
          </a:prstGeom>
          <a:noFill/>
        </p:spPr>
      </p:pic>
      <p:pic>
        <p:nvPicPr>
          <p:cNvPr id="4099" name="Picture 3" descr="C:\Documents and Settings\bdillard\Local Settings\Temporary Internet Files\Content.IE5\DR7IT27B\MP90044857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9272"/>
            <a:ext cx="9144000" cy="22087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92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= distance/ time</a:t>
            </a:r>
          </a:p>
          <a:p>
            <a:r>
              <a:rPr lang="en-US" dirty="0" smtClean="0"/>
              <a:t>The SI unit for speed is m/s.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speed of biker who travels 30 meters in just 10 seconds?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8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Jesse decides to go for a 30 minute run.  On the way back he measures the total distance he traveled, and determine that he ran 3.4 miles.  What was Jesse’s average 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306</TotalTime>
  <Words>315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Gill Sans MT</vt:lpstr>
      <vt:lpstr>Verdana</vt:lpstr>
      <vt:lpstr>Wingdings</vt:lpstr>
      <vt:lpstr>Wingdings 2</vt:lpstr>
      <vt:lpstr>Solstice</vt:lpstr>
      <vt:lpstr>Monday August 24th,  2015</vt:lpstr>
      <vt:lpstr>Motion</vt:lpstr>
      <vt:lpstr>Distance vs Displacement</vt:lpstr>
      <vt:lpstr>Distance vs Displacement</vt:lpstr>
      <vt:lpstr>Distance vs Displacement</vt:lpstr>
      <vt:lpstr>Speed vs Velocity</vt:lpstr>
      <vt:lpstr>Average Speed</vt:lpstr>
      <vt:lpstr>Practice Problem</vt:lpstr>
      <vt:lpstr>Independent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Motion: Speed and Velocity</dc:title>
  <dc:creator>Dustin Dillard</dc:creator>
  <cp:lastModifiedBy>Brittany N. Dillard</cp:lastModifiedBy>
  <cp:revision>15</cp:revision>
  <dcterms:created xsi:type="dcterms:W3CDTF">2014-08-22T00:34:03Z</dcterms:created>
  <dcterms:modified xsi:type="dcterms:W3CDTF">2015-08-24T15:38:22Z</dcterms:modified>
</cp:coreProperties>
</file>