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6" r:id="rId9"/>
    <p:sldId id="267" r:id="rId10"/>
    <p:sldId id="263" r:id="rId11"/>
    <p:sldId id="271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0B31AC-F6DD-214F-BCA5-827215051A9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D77165-2ED2-9141-ABA3-18F22FEA6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9" Type="http://schemas.openxmlformats.org/officeDocument/2006/relationships/tags" Target="../tags/tag85.xml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34" Type="http://schemas.openxmlformats.org/officeDocument/2006/relationships/tags" Target="../tags/tag80.xml"/><Relationship Id="rId42" Type="http://schemas.openxmlformats.org/officeDocument/2006/relationships/tags" Target="../tags/tag88.xml"/><Relationship Id="rId47" Type="http://schemas.openxmlformats.org/officeDocument/2006/relationships/tags" Target="../tags/tag93.xml"/><Relationship Id="rId50" Type="http://schemas.openxmlformats.org/officeDocument/2006/relationships/tags" Target="../tags/tag96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tags" Target="../tags/tag79.xml"/><Relationship Id="rId38" Type="http://schemas.openxmlformats.org/officeDocument/2006/relationships/tags" Target="../tags/tag84.xml"/><Relationship Id="rId46" Type="http://schemas.openxmlformats.org/officeDocument/2006/relationships/tags" Target="../tags/tag92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tags" Target="../tags/tag75.xml"/><Relationship Id="rId41" Type="http://schemas.openxmlformats.org/officeDocument/2006/relationships/tags" Target="../tags/tag87.xml"/><Relationship Id="rId54" Type="http://schemas.openxmlformats.org/officeDocument/2006/relationships/image" Target="../media/image14.jpe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tags" Target="../tags/tag78.xml"/><Relationship Id="rId37" Type="http://schemas.openxmlformats.org/officeDocument/2006/relationships/tags" Target="../tags/tag83.xml"/><Relationship Id="rId40" Type="http://schemas.openxmlformats.org/officeDocument/2006/relationships/tags" Target="../tags/tag86.xml"/><Relationship Id="rId45" Type="http://schemas.openxmlformats.org/officeDocument/2006/relationships/tags" Target="../tags/tag91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tags" Target="../tags/tag82.xml"/><Relationship Id="rId49" Type="http://schemas.openxmlformats.org/officeDocument/2006/relationships/tags" Target="../tags/tag95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tags" Target="../tags/tag77.xml"/><Relationship Id="rId44" Type="http://schemas.openxmlformats.org/officeDocument/2006/relationships/tags" Target="../tags/tag90.xml"/><Relationship Id="rId52" Type="http://schemas.openxmlformats.org/officeDocument/2006/relationships/tags" Target="../tags/tag98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tags" Target="../tags/tag76.xml"/><Relationship Id="rId35" Type="http://schemas.openxmlformats.org/officeDocument/2006/relationships/tags" Target="../tags/tag81.xml"/><Relationship Id="rId43" Type="http://schemas.openxmlformats.org/officeDocument/2006/relationships/tags" Target="../tags/tag89.xml"/><Relationship Id="rId48" Type="http://schemas.openxmlformats.org/officeDocument/2006/relationships/tags" Target="../tags/tag94.xml"/><Relationship Id="rId8" Type="http://schemas.openxmlformats.org/officeDocument/2006/relationships/tags" Target="../tags/tag54.xml"/><Relationship Id="rId51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image" Target="../media/image18.emf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emf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34" Type="http://schemas.openxmlformats.org/officeDocument/2006/relationships/tags" Target="../tags/tag44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image" Target="../media/image7.png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tags" Target="../tags/tag41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5089301" cy="9144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Tuesday</a:t>
            </a:r>
            <a:br>
              <a:rPr lang="en-US" sz="2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2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August 25</a:t>
            </a:r>
            <a:r>
              <a:rPr lang="en-US" sz="2800" b="1" baseline="30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US" sz="2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2015</a:t>
            </a:r>
            <a:endParaRPr lang="en-US" sz="2800" b="1" dirty="0">
              <a:solidFill>
                <a:schemeClr val="tx2">
                  <a:satMod val="13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ea typeface="+mj-ea"/>
              <a:cs typeface="+mj-cs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00600" y="643057"/>
            <a:ext cx="4114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By the end of the day, </a:t>
            </a:r>
            <a:r>
              <a:rPr lang="en-US" sz="1600" b="1" dirty="0" smtClean="0">
                <a:solidFill>
                  <a:schemeClr val="tx1"/>
                </a:solidFill>
              </a:rPr>
              <a:t>YOU </a:t>
            </a:r>
            <a:r>
              <a:rPr lang="en-US" sz="1600" b="1" dirty="0">
                <a:solidFill>
                  <a:schemeClr val="tx1"/>
                </a:solidFill>
              </a:rPr>
              <a:t>will be able to: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800600" y="3989215"/>
            <a:ext cx="4114800" cy="168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If a distance </a:t>
            </a:r>
            <a:r>
              <a:rPr lang="en-US" sz="2800" dirty="0" err="1" smtClean="0"/>
              <a:t>vs</a:t>
            </a:r>
            <a:r>
              <a:rPr lang="en-US" sz="2800" dirty="0" smtClean="0"/>
              <a:t> time graph has a slope of 0, what has happened?</a:t>
            </a:r>
            <a:endParaRPr lang="en-US" sz="2800" dirty="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800600" y="1220944"/>
            <a:ext cx="4114800" cy="1600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Solve problems related speed and velocity.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Graph distance </a:t>
            </a:r>
            <a:r>
              <a:rPr lang="en-US" sz="2000" dirty="0" err="1" smtClean="0">
                <a:solidFill>
                  <a:schemeClr val="tx1"/>
                </a:solidFill>
              </a:rPr>
              <a:t>vs</a:t>
            </a:r>
            <a:r>
              <a:rPr lang="en-US" sz="2000" dirty="0" smtClean="0">
                <a:solidFill>
                  <a:schemeClr val="tx1"/>
                </a:solidFill>
              </a:rPr>
              <a:t> time data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Use the slope of a distance </a:t>
            </a:r>
            <a:r>
              <a:rPr lang="en-US" sz="2000" dirty="0" err="1" smtClean="0">
                <a:solidFill>
                  <a:schemeClr val="tx1"/>
                </a:solidFill>
              </a:rPr>
              <a:t>vs</a:t>
            </a:r>
            <a:r>
              <a:rPr lang="en-US" sz="2000" dirty="0" smtClean="0">
                <a:solidFill>
                  <a:schemeClr val="tx1"/>
                </a:solidFill>
              </a:rPr>
              <a:t> time graph to find speed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28600" y="1634067"/>
            <a:ext cx="4191000" cy="266135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Starter: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smtClean="0"/>
              <a:t>What is the equation for speed? What does it look like in the triangle form?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smtClean="0"/>
              <a:t>A train travels 225 km East in 2.5 hrs.  What is the trains average velocity?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smtClean="0"/>
              <a:t>Suppose you ride your bicycle to the library traveling at 0.5 km/min.  It takes you 25 </a:t>
            </a:r>
            <a:r>
              <a:rPr lang="en-US" sz="1600" dirty="0" err="1" smtClean="0"/>
              <a:t>mins</a:t>
            </a:r>
            <a:r>
              <a:rPr lang="en-US" sz="1600" dirty="0" smtClean="0"/>
              <a:t> to get the library. How far did you travel?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600" dirty="0" smtClean="0"/>
              <a:t>A person in a kayak  paddles upstream at an average speed of 4 km/hr.  How long would it take her to travel 16 km?</a:t>
            </a:r>
            <a:endParaRPr lang="en-US" sz="1600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4800600" y="3352800"/>
            <a:ext cx="4114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/>
              <a:t>And answer a question like this: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52400" y="4411133"/>
            <a:ext cx="4267200" cy="10901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Agenda:</a:t>
            </a:r>
          </a:p>
          <a:p>
            <a:pPr marL="28575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tx1"/>
                </a:solidFill>
              </a:rPr>
              <a:t>Complete Speed Lab</a:t>
            </a:r>
          </a:p>
          <a:p>
            <a:pPr marL="28575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tx1"/>
                </a:solidFill>
              </a:rPr>
              <a:t>Position vs Time </a:t>
            </a:r>
          </a:p>
          <a:p>
            <a:pPr marL="285750" indent="-28575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solidFill>
                  <a:schemeClr val="tx1"/>
                </a:solidFill>
              </a:rPr>
              <a:t>Speed/Velocity Practice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090613" y="6015038"/>
            <a:ext cx="6657975" cy="842962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charset="0"/>
            </a:endParaRPr>
          </a:p>
        </p:txBody>
      </p:sp>
      <p:sp>
        <p:nvSpPr>
          <p:cNvPr id="9238" name="TextBox 15"/>
          <p:cNvSpPr txBox="1">
            <a:spLocks noChangeArrowheads="1"/>
          </p:cNvSpPr>
          <p:nvPr/>
        </p:nvSpPr>
        <p:spPr bwMode="auto">
          <a:xfrm>
            <a:off x="1227138" y="5500688"/>
            <a:ext cx="4668837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>
                <a:latin typeface="Gill Sans MT" charset="0"/>
              </a:rPr>
              <a:t>8-10 minutes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>
            <a:off x="5348287" y="6110288"/>
            <a:ext cx="10953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6940" dir="5400000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2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924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92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Gill Sans MT" charset="0"/>
            </a:endParaRPr>
          </a:p>
        </p:txBody>
      </p:sp>
      <p:sp>
        <p:nvSpPr>
          <p:cNvPr id="2" name="SMARTInkShape-29"/>
          <p:cNvSpPr/>
          <p:nvPr>
            <p:custDataLst>
              <p:tags r:id="rId1"/>
            </p:custDataLst>
          </p:nvPr>
        </p:nvSpPr>
        <p:spPr>
          <a:xfrm>
            <a:off x="6545461" y="4965005"/>
            <a:ext cx="8931" cy="8832"/>
          </a:xfrm>
          <a:custGeom>
            <a:avLst/>
            <a:gdLst/>
            <a:ahLst/>
            <a:cxnLst/>
            <a:rect l="0" t="0" r="0" b="0"/>
            <a:pathLst>
              <a:path w="8931" h="8832">
                <a:moveTo>
                  <a:pt x="8930" y="8831"/>
                </a:moveTo>
                <a:lnTo>
                  <a:pt x="8930" y="8831"/>
                </a:lnTo>
                <a:lnTo>
                  <a:pt x="0" y="8831"/>
                </a:lnTo>
                <a:lnTo>
                  <a:pt x="0" y="269"/>
                </a:lnTo>
                <a:lnTo>
                  <a:pt x="4741" y="10"/>
                </a:lnTo>
                <a:lnTo>
                  <a:pt x="6137" y="966"/>
                </a:lnTo>
                <a:lnTo>
                  <a:pt x="7068" y="2595"/>
                </a:lnTo>
                <a:lnTo>
                  <a:pt x="8561" y="7599"/>
                </a:lnTo>
                <a:lnTo>
                  <a:pt x="8927" y="0"/>
                </a:lnTo>
                <a:lnTo>
                  <a:pt x="8930" y="8830"/>
                </a:lnTo>
                <a:lnTo>
                  <a:pt x="8930" y="1142"/>
                </a:lnTo>
                <a:lnTo>
                  <a:pt x="7937" y="728"/>
                </a:lnTo>
                <a:lnTo>
                  <a:pt x="1241" y="10"/>
                </a:lnTo>
                <a:lnTo>
                  <a:pt x="827" y="966"/>
                </a:lnTo>
                <a:lnTo>
                  <a:pt x="108" y="7599"/>
                </a:lnTo>
                <a:lnTo>
                  <a:pt x="1064" y="8009"/>
                </a:lnTo>
                <a:close/>
              </a:path>
            </a:pathLst>
          </a:custGeom>
          <a:noFill/>
          <a:ln w="19050" cap="flat" cmpd="sng" algn="ctr">
            <a:solidFill>
              <a:srgbClr val="009300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accent1">
                <a:shade val="8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92000"/>
                        <a:satMod val="170000"/>
                      </a:schemeClr>
                    </a:gs>
                    <a:gs pos="15000">
                      <a:schemeClr val="accent1">
                        <a:tint val="92000"/>
                        <a:shade val="99000"/>
                        <a:satMod val="170000"/>
                      </a:schemeClr>
                    </a:gs>
                    <a:gs pos="62000">
                      <a:schemeClr val="accent1">
                        <a:tint val="96000"/>
                        <a:shade val="80000"/>
                        <a:satMod val="170000"/>
                      </a:schemeClr>
                    </a:gs>
                    <a:gs pos="97000">
                      <a:schemeClr val="accent1">
                        <a:tint val="98000"/>
                        <a:shade val="63000"/>
                        <a:satMod val="170000"/>
                      </a:schemeClr>
                    </a:gs>
                    <a:gs pos="100000">
                      <a:schemeClr val="accent1">
                        <a:shade val="62000"/>
                        <a:satMod val="170000"/>
                      </a:schemeClr>
                    </a:gs>
                  </a:gsLst>
                  <a:path path="circl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9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484" y="-189963"/>
            <a:ext cx="7498080" cy="1143000"/>
          </a:xfrm>
        </p:spPr>
        <p:txBody>
          <a:bodyPr/>
          <a:lstStyle/>
          <a:p>
            <a:r>
              <a:rPr lang="en-US" dirty="0" smtClean="0"/>
              <a:t>Calculating Speed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484" y="698679"/>
            <a:ext cx="7498080" cy="4800600"/>
          </a:xfrm>
        </p:spPr>
        <p:txBody>
          <a:bodyPr/>
          <a:lstStyle/>
          <a:p>
            <a:r>
              <a:rPr lang="en-US" dirty="0" smtClean="0"/>
              <a:t>For a distance </a:t>
            </a:r>
            <a:r>
              <a:rPr lang="en-US" dirty="0" err="1" smtClean="0"/>
              <a:t>vs</a:t>
            </a:r>
            <a:r>
              <a:rPr lang="en-US" dirty="0" smtClean="0"/>
              <a:t> time graph, the speed of the object is equal to the slope of the line.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Slope=</a:t>
            </a:r>
            <a:r>
              <a:rPr lang="en-US" u="sng" dirty="0" smtClean="0"/>
              <a:t> y</a:t>
            </a:r>
            <a:r>
              <a:rPr lang="en-US" u="sng" baseline="-25000" dirty="0" smtClean="0"/>
              <a:t>2</a:t>
            </a:r>
            <a:r>
              <a:rPr lang="en-US" u="sng" dirty="0" smtClean="0"/>
              <a:t>-y</a:t>
            </a:r>
            <a:r>
              <a:rPr lang="en-US" u="sng" baseline="-25000" dirty="0" smtClean="0"/>
              <a:t>1</a:t>
            </a:r>
            <a:endParaRPr lang="en-US" baseline="-25000" dirty="0"/>
          </a:p>
          <a:p>
            <a:r>
              <a:rPr lang="en-US" baseline="-25000" dirty="0" smtClean="0"/>
              <a:t> </a:t>
            </a:r>
            <a:r>
              <a:rPr lang="en-US" dirty="0" smtClean="0"/>
              <a:t>          x</a:t>
            </a:r>
            <a:r>
              <a:rPr lang="en-US" baseline="-25000" dirty="0" smtClean="0"/>
              <a:t>2</a:t>
            </a:r>
            <a:r>
              <a:rPr lang="en-US" dirty="0" smtClean="0"/>
              <a:t>-x</a:t>
            </a:r>
            <a:r>
              <a:rPr lang="en-US" baseline="-25000" dirty="0" smtClean="0"/>
              <a:t>1</a:t>
            </a:r>
          </a:p>
          <a:p>
            <a:endParaRPr lang="en-US" baseline="-25000" dirty="0"/>
          </a:p>
          <a:p>
            <a:r>
              <a:rPr lang="en-US" dirty="0" smtClean="0"/>
              <a:t>Sometimes called the rise over the run.</a:t>
            </a:r>
          </a:p>
          <a:p>
            <a:pPr marL="1115568" lvl="4" indent="0">
              <a:buNone/>
            </a:pPr>
            <a:r>
              <a:rPr lang="en-US" baseline="-25000" dirty="0"/>
              <a:t> </a:t>
            </a:r>
            <a:r>
              <a:rPr lang="en-US" baseline="-25000" dirty="0" smtClean="0"/>
              <a:t>        </a:t>
            </a:r>
            <a:endParaRPr lang="en-US" dirty="0"/>
          </a:p>
        </p:txBody>
      </p:sp>
      <p:pic>
        <p:nvPicPr>
          <p:cNvPr id="4" name="Picture 8" descr="371_sp08se_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484" y="4905375"/>
            <a:ext cx="7620000" cy="195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2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Slope</a:t>
            </a:r>
            <a:endParaRPr lang="en-US" dirty="0"/>
          </a:p>
        </p:txBody>
      </p:sp>
      <p:pic>
        <p:nvPicPr>
          <p:cNvPr id="4" name="Picture 6" descr="370_sp08se_1"/>
          <p:cNvPicPr>
            <a:picLocks noChangeAspect="1" noChangeArrowheads="1"/>
          </p:cNvPicPr>
          <p:nvPr/>
        </p:nvPicPr>
        <p:blipFill>
          <a:blip r:embed="rId54"/>
          <a:srcRect/>
          <a:stretch>
            <a:fillRect/>
          </a:stretch>
        </p:blipFill>
        <p:spPr bwMode="auto">
          <a:xfrm>
            <a:off x="1764406" y="1197735"/>
            <a:ext cx="7377083" cy="5063544"/>
          </a:xfrm>
          <a:prstGeom prst="rect">
            <a:avLst/>
          </a:prstGeom>
          <a:noFill/>
        </p:spPr>
      </p:pic>
      <p:grpSp>
        <p:nvGrpSpPr>
          <p:cNvPr id="33" name="SMARTInkShape-Group18"/>
          <p:cNvGrpSpPr/>
          <p:nvPr/>
        </p:nvGrpSpPr>
        <p:grpSpPr>
          <a:xfrm>
            <a:off x="6991945" y="5929313"/>
            <a:ext cx="1070287" cy="410713"/>
            <a:chOff x="6991945" y="5929313"/>
            <a:chExt cx="1070287" cy="410713"/>
          </a:xfrm>
        </p:grpSpPr>
        <p:sp>
          <p:nvSpPr>
            <p:cNvPr id="26" name="SMARTInkShape-75"/>
            <p:cNvSpPr/>
            <p:nvPr>
              <p:custDataLst>
                <p:tags r:id="rId46"/>
              </p:custDataLst>
            </p:nvPr>
          </p:nvSpPr>
          <p:spPr>
            <a:xfrm>
              <a:off x="7912552" y="6000750"/>
              <a:ext cx="149680" cy="339276"/>
            </a:xfrm>
            <a:custGeom>
              <a:avLst/>
              <a:gdLst/>
              <a:ahLst/>
              <a:cxnLst/>
              <a:rect l="0" t="0" r="0" b="0"/>
              <a:pathLst>
                <a:path w="149680" h="339276">
                  <a:moveTo>
                    <a:pt x="17011" y="0"/>
                  </a:moveTo>
                  <a:lnTo>
                    <a:pt x="17011" y="0"/>
                  </a:lnTo>
                  <a:lnTo>
                    <a:pt x="17011" y="20991"/>
                  </a:lnTo>
                  <a:lnTo>
                    <a:pt x="8633" y="65392"/>
                  </a:lnTo>
                  <a:lnTo>
                    <a:pt x="7334" y="80657"/>
                  </a:lnTo>
                  <a:lnTo>
                    <a:pt x="0" y="124963"/>
                  </a:lnTo>
                  <a:lnTo>
                    <a:pt x="218" y="163445"/>
                  </a:lnTo>
                  <a:lnTo>
                    <a:pt x="8251" y="192277"/>
                  </a:lnTo>
                  <a:lnTo>
                    <a:pt x="24299" y="212502"/>
                  </a:lnTo>
                  <a:lnTo>
                    <a:pt x="27857" y="213508"/>
                  </a:lnTo>
                  <a:lnTo>
                    <a:pt x="42148" y="214265"/>
                  </a:lnTo>
                  <a:lnTo>
                    <a:pt x="56083" y="201880"/>
                  </a:lnTo>
                  <a:lnTo>
                    <a:pt x="59182" y="193573"/>
                  </a:lnTo>
                  <a:lnTo>
                    <a:pt x="63570" y="177740"/>
                  </a:lnTo>
                  <a:lnTo>
                    <a:pt x="79686" y="140153"/>
                  </a:lnTo>
                  <a:lnTo>
                    <a:pt x="86717" y="111359"/>
                  </a:lnTo>
                  <a:lnTo>
                    <a:pt x="90866" y="80529"/>
                  </a:lnTo>
                  <a:lnTo>
                    <a:pt x="95448" y="62555"/>
                  </a:lnTo>
                  <a:lnTo>
                    <a:pt x="97327" y="18645"/>
                  </a:lnTo>
                  <a:lnTo>
                    <a:pt x="97378" y="14"/>
                  </a:lnTo>
                  <a:lnTo>
                    <a:pt x="97378" y="12430"/>
                  </a:lnTo>
                  <a:lnTo>
                    <a:pt x="108402" y="53831"/>
                  </a:lnTo>
                  <a:lnTo>
                    <a:pt x="113212" y="71513"/>
                  </a:lnTo>
                  <a:lnTo>
                    <a:pt x="122127" y="114229"/>
                  </a:lnTo>
                  <a:lnTo>
                    <a:pt x="131055" y="158710"/>
                  </a:lnTo>
                  <a:lnTo>
                    <a:pt x="135137" y="177995"/>
                  </a:lnTo>
                  <a:lnTo>
                    <a:pt x="139985" y="196275"/>
                  </a:lnTo>
                  <a:lnTo>
                    <a:pt x="144493" y="239224"/>
                  </a:lnTo>
                  <a:lnTo>
                    <a:pt x="149679" y="264543"/>
                  </a:lnTo>
                  <a:lnTo>
                    <a:pt x="147742" y="274010"/>
                  </a:lnTo>
                  <a:lnTo>
                    <a:pt x="144567" y="282516"/>
                  </a:lnTo>
                  <a:lnTo>
                    <a:pt x="141787" y="297469"/>
                  </a:lnTo>
                  <a:lnTo>
                    <a:pt x="135107" y="311915"/>
                  </a:lnTo>
                  <a:lnTo>
                    <a:pt x="134437" y="315099"/>
                  </a:lnTo>
                  <a:lnTo>
                    <a:pt x="132997" y="317222"/>
                  </a:lnTo>
                  <a:lnTo>
                    <a:pt x="131046" y="318638"/>
                  </a:lnTo>
                  <a:lnTo>
                    <a:pt x="126233" y="321203"/>
                  </a:lnTo>
                  <a:lnTo>
                    <a:pt x="120785" y="325650"/>
                  </a:lnTo>
                  <a:lnTo>
                    <a:pt x="112411" y="328288"/>
                  </a:lnTo>
                  <a:lnTo>
                    <a:pt x="103067" y="330453"/>
                  </a:lnTo>
                  <a:lnTo>
                    <a:pt x="91236" y="336257"/>
                  </a:lnTo>
                  <a:lnTo>
                    <a:pt x="50261" y="339275"/>
                  </a:lnTo>
                  <a:lnTo>
                    <a:pt x="40718" y="338313"/>
                  </a:lnTo>
                  <a:lnTo>
                    <a:pt x="25940" y="33039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76"/>
            <p:cNvSpPr/>
            <p:nvPr>
              <p:custDataLst>
                <p:tags r:id="rId47"/>
              </p:custDataLst>
            </p:nvPr>
          </p:nvSpPr>
          <p:spPr>
            <a:xfrm>
              <a:off x="7804547" y="6152555"/>
              <a:ext cx="26790" cy="8930"/>
            </a:xfrm>
            <a:custGeom>
              <a:avLst/>
              <a:gdLst/>
              <a:ahLst/>
              <a:cxnLst/>
              <a:rect l="0" t="0" r="0" b="0"/>
              <a:pathLst>
                <a:path w="26790" h="8930">
                  <a:moveTo>
                    <a:pt x="0" y="0"/>
                  </a:moveTo>
                  <a:lnTo>
                    <a:pt x="0" y="0"/>
                  </a:lnTo>
                  <a:lnTo>
                    <a:pt x="0" y="8821"/>
                  </a:lnTo>
                  <a:lnTo>
                    <a:pt x="26789" y="892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77"/>
            <p:cNvSpPr/>
            <p:nvPr>
              <p:custDataLst>
                <p:tags r:id="rId48"/>
              </p:custDataLst>
            </p:nvPr>
          </p:nvSpPr>
          <p:spPr>
            <a:xfrm>
              <a:off x="7618264" y="6188395"/>
              <a:ext cx="123776" cy="107036"/>
            </a:xfrm>
            <a:custGeom>
              <a:avLst/>
              <a:gdLst/>
              <a:ahLst/>
              <a:cxnLst/>
              <a:rect l="0" t="0" r="0" b="0"/>
              <a:pathLst>
                <a:path w="123776" h="107036">
                  <a:moveTo>
                    <a:pt x="7689" y="44527"/>
                  </a:moveTo>
                  <a:lnTo>
                    <a:pt x="7689" y="44527"/>
                  </a:lnTo>
                  <a:lnTo>
                    <a:pt x="7689" y="36838"/>
                  </a:lnTo>
                  <a:lnTo>
                    <a:pt x="6697" y="36424"/>
                  </a:lnTo>
                  <a:lnTo>
                    <a:pt x="2948" y="35965"/>
                  </a:lnTo>
                  <a:lnTo>
                    <a:pt x="1552" y="34850"/>
                  </a:lnTo>
                  <a:lnTo>
                    <a:pt x="0" y="30966"/>
                  </a:lnTo>
                  <a:lnTo>
                    <a:pt x="579" y="29533"/>
                  </a:lnTo>
                  <a:lnTo>
                    <a:pt x="1957" y="28578"/>
                  </a:lnTo>
                  <a:lnTo>
                    <a:pt x="3868" y="27941"/>
                  </a:lnTo>
                  <a:lnTo>
                    <a:pt x="5142" y="26524"/>
                  </a:lnTo>
                  <a:lnTo>
                    <a:pt x="9832" y="17122"/>
                  </a:lnTo>
                  <a:lnTo>
                    <a:pt x="20962" y="4554"/>
                  </a:lnTo>
                  <a:lnTo>
                    <a:pt x="26156" y="1956"/>
                  </a:lnTo>
                  <a:lnTo>
                    <a:pt x="41679" y="0"/>
                  </a:lnTo>
                  <a:lnTo>
                    <a:pt x="52401" y="8979"/>
                  </a:lnTo>
                  <a:lnTo>
                    <a:pt x="56665" y="13184"/>
                  </a:lnTo>
                  <a:lnTo>
                    <a:pt x="59222" y="18360"/>
                  </a:lnTo>
                  <a:lnTo>
                    <a:pt x="61148" y="38610"/>
                  </a:lnTo>
                  <a:lnTo>
                    <a:pt x="58568" y="44543"/>
                  </a:lnTo>
                  <a:lnTo>
                    <a:pt x="55106" y="50487"/>
                  </a:lnTo>
                  <a:lnTo>
                    <a:pt x="52885" y="62387"/>
                  </a:lnTo>
                  <a:lnTo>
                    <a:pt x="52702" y="65364"/>
                  </a:lnTo>
                  <a:lnTo>
                    <a:pt x="49854" y="71317"/>
                  </a:lnTo>
                  <a:lnTo>
                    <a:pt x="38120" y="86200"/>
                  </a:lnTo>
                  <a:lnTo>
                    <a:pt x="32551" y="98105"/>
                  </a:lnTo>
                  <a:lnTo>
                    <a:pt x="25550" y="107034"/>
                  </a:lnTo>
                  <a:lnTo>
                    <a:pt x="25549" y="102294"/>
                  </a:lnTo>
                  <a:lnTo>
                    <a:pt x="26541" y="100897"/>
                  </a:lnTo>
                  <a:lnTo>
                    <a:pt x="28195" y="99967"/>
                  </a:lnTo>
                  <a:lnTo>
                    <a:pt x="30289" y="99346"/>
                  </a:lnTo>
                  <a:lnTo>
                    <a:pt x="43640" y="91200"/>
                  </a:lnTo>
                  <a:lnTo>
                    <a:pt x="73177" y="89211"/>
                  </a:lnTo>
                  <a:lnTo>
                    <a:pt x="104151" y="89176"/>
                  </a:lnTo>
                  <a:lnTo>
                    <a:pt x="123725" y="106985"/>
                  </a:lnTo>
                  <a:lnTo>
                    <a:pt x="123775" y="10703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8"/>
            <p:cNvSpPr/>
            <p:nvPr>
              <p:custDataLst>
                <p:tags r:id="rId49"/>
              </p:custDataLst>
            </p:nvPr>
          </p:nvSpPr>
          <p:spPr>
            <a:xfrm>
              <a:off x="7442221" y="5965030"/>
              <a:ext cx="117343" cy="366080"/>
            </a:xfrm>
            <a:custGeom>
              <a:avLst/>
              <a:gdLst/>
              <a:ahLst/>
              <a:cxnLst/>
              <a:rect l="0" t="0" r="0" b="0"/>
              <a:pathLst>
                <a:path w="117343" h="366080">
                  <a:moveTo>
                    <a:pt x="14068" y="0"/>
                  </a:moveTo>
                  <a:lnTo>
                    <a:pt x="14068" y="0"/>
                  </a:lnTo>
                  <a:lnTo>
                    <a:pt x="6379" y="7690"/>
                  </a:lnTo>
                  <a:lnTo>
                    <a:pt x="4168" y="47646"/>
                  </a:lnTo>
                  <a:lnTo>
                    <a:pt x="407" y="55242"/>
                  </a:lnTo>
                  <a:lnTo>
                    <a:pt x="0" y="59650"/>
                  </a:lnTo>
                  <a:lnTo>
                    <a:pt x="4750" y="98408"/>
                  </a:lnTo>
                  <a:lnTo>
                    <a:pt x="6116" y="136766"/>
                  </a:lnTo>
                  <a:lnTo>
                    <a:pt x="21388" y="166538"/>
                  </a:lnTo>
                  <a:lnTo>
                    <a:pt x="28817" y="176177"/>
                  </a:lnTo>
                  <a:lnTo>
                    <a:pt x="30545" y="181820"/>
                  </a:lnTo>
                  <a:lnTo>
                    <a:pt x="31998" y="183721"/>
                  </a:lnTo>
                  <a:lnTo>
                    <a:pt x="36258" y="185834"/>
                  </a:lnTo>
                  <a:lnTo>
                    <a:pt x="48142" y="187376"/>
                  </a:lnTo>
                  <a:lnTo>
                    <a:pt x="54040" y="182740"/>
                  </a:lnTo>
                  <a:lnTo>
                    <a:pt x="56638" y="177792"/>
                  </a:lnTo>
                  <a:lnTo>
                    <a:pt x="57331" y="175082"/>
                  </a:lnTo>
                  <a:lnTo>
                    <a:pt x="64580" y="162614"/>
                  </a:lnTo>
                  <a:lnTo>
                    <a:pt x="67593" y="118111"/>
                  </a:lnTo>
                  <a:lnTo>
                    <a:pt x="68615" y="110041"/>
                  </a:lnTo>
                  <a:lnTo>
                    <a:pt x="75331" y="82940"/>
                  </a:lnTo>
                  <a:lnTo>
                    <a:pt x="73378" y="73905"/>
                  </a:lnTo>
                  <a:lnTo>
                    <a:pt x="69345" y="63240"/>
                  </a:lnTo>
                  <a:lnTo>
                    <a:pt x="67647" y="18792"/>
                  </a:lnTo>
                  <a:lnTo>
                    <a:pt x="67646" y="17983"/>
                  </a:lnTo>
                  <a:lnTo>
                    <a:pt x="67646" y="30301"/>
                  </a:lnTo>
                  <a:lnTo>
                    <a:pt x="70292" y="35956"/>
                  </a:lnTo>
                  <a:lnTo>
                    <a:pt x="73783" y="41779"/>
                  </a:lnTo>
                  <a:lnTo>
                    <a:pt x="76024" y="53600"/>
                  </a:lnTo>
                  <a:lnTo>
                    <a:pt x="77323" y="60534"/>
                  </a:lnTo>
                  <a:lnTo>
                    <a:pt x="92817" y="104336"/>
                  </a:lnTo>
                  <a:lnTo>
                    <a:pt x="106721" y="147602"/>
                  </a:lnTo>
                  <a:lnTo>
                    <a:pt x="111805" y="192128"/>
                  </a:lnTo>
                  <a:lnTo>
                    <a:pt x="117342" y="223161"/>
                  </a:lnTo>
                  <a:lnTo>
                    <a:pt x="112868" y="267807"/>
                  </a:lnTo>
                  <a:lnTo>
                    <a:pt x="112329" y="312360"/>
                  </a:lnTo>
                  <a:lnTo>
                    <a:pt x="111307" y="336145"/>
                  </a:lnTo>
                  <a:lnTo>
                    <a:pt x="107556" y="346513"/>
                  </a:lnTo>
                  <a:lnTo>
                    <a:pt x="105167" y="350072"/>
                  </a:lnTo>
                  <a:lnTo>
                    <a:pt x="98056" y="356073"/>
                  </a:lnTo>
                  <a:lnTo>
                    <a:pt x="96044" y="360992"/>
                  </a:lnTo>
                  <a:lnTo>
                    <a:pt x="94516" y="362701"/>
                  </a:lnTo>
                  <a:lnTo>
                    <a:pt x="90172" y="364599"/>
                  </a:lnTo>
                  <a:lnTo>
                    <a:pt x="64636" y="366079"/>
                  </a:lnTo>
                  <a:lnTo>
                    <a:pt x="34058" y="357555"/>
                  </a:lnTo>
                  <a:lnTo>
                    <a:pt x="6526" y="331783"/>
                  </a:lnTo>
                  <a:lnTo>
                    <a:pt x="5138" y="32147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9"/>
            <p:cNvSpPr/>
            <p:nvPr>
              <p:custDataLst>
                <p:tags r:id="rId50"/>
              </p:custDataLst>
            </p:nvPr>
          </p:nvSpPr>
          <p:spPr>
            <a:xfrm>
              <a:off x="7250906" y="6107905"/>
              <a:ext cx="53579" cy="8931"/>
            </a:xfrm>
            <a:custGeom>
              <a:avLst/>
              <a:gdLst/>
              <a:ahLst/>
              <a:cxnLst/>
              <a:rect l="0" t="0" r="0" b="0"/>
              <a:pathLst>
                <a:path w="53579" h="8931">
                  <a:moveTo>
                    <a:pt x="0" y="0"/>
                  </a:moveTo>
                  <a:lnTo>
                    <a:pt x="0" y="0"/>
                  </a:lnTo>
                  <a:lnTo>
                    <a:pt x="8821" y="8822"/>
                  </a:lnTo>
                  <a:lnTo>
                    <a:pt x="30178" y="8930"/>
                  </a:lnTo>
                  <a:lnTo>
                    <a:pt x="35903" y="6285"/>
                  </a:lnTo>
                  <a:lnTo>
                    <a:pt x="42921" y="1242"/>
                  </a:lnTo>
                  <a:lnTo>
                    <a:pt x="5357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0"/>
            <p:cNvSpPr/>
            <p:nvPr>
              <p:custDataLst>
                <p:tags r:id="rId51"/>
              </p:custDataLst>
            </p:nvPr>
          </p:nvSpPr>
          <p:spPr>
            <a:xfrm>
              <a:off x="6991945" y="5929313"/>
              <a:ext cx="187525" cy="267891"/>
            </a:xfrm>
            <a:custGeom>
              <a:avLst/>
              <a:gdLst/>
              <a:ahLst/>
              <a:cxnLst/>
              <a:rect l="0" t="0" r="0" b="0"/>
              <a:pathLst>
                <a:path w="187525" h="267891">
                  <a:moveTo>
                    <a:pt x="26789" y="0"/>
                  </a:moveTo>
                  <a:lnTo>
                    <a:pt x="26789" y="0"/>
                  </a:lnTo>
                  <a:lnTo>
                    <a:pt x="26789" y="41918"/>
                  </a:lnTo>
                  <a:lnTo>
                    <a:pt x="26789" y="86445"/>
                  </a:lnTo>
                  <a:lnTo>
                    <a:pt x="25797" y="128991"/>
                  </a:lnTo>
                  <a:lnTo>
                    <a:pt x="18687" y="171813"/>
                  </a:lnTo>
                  <a:lnTo>
                    <a:pt x="17112" y="190255"/>
                  </a:lnTo>
                  <a:lnTo>
                    <a:pt x="9496" y="225089"/>
                  </a:lnTo>
                  <a:lnTo>
                    <a:pt x="9042" y="242679"/>
                  </a:lnTo>
                  <a:lnTo>
                    <a:pt x="8012" y="245129"/>
                  </a:lnTo>
                  <a:lnTo>
                    <a:pt x="6333" y="246763"/>
                  </a:lnTo>
                  <a:lnTo>
                    <a:pt x="4223" y="247853"/>
                  </a:lnTo>
                  <a:lnTo>
                    <a:pt x="2816" y="249571"/>
                  </a:lnTo>
                  <a:lnTo>
                    <a:pt x="33" y="258835"/>
                  </a:lnTo>
                  <a:lnTo>
                    <a:pt x="0" y="217929"/>
                  </a:lnTo>
                  <a:lnTo>
                    <a:pt x="0" y="178911"/>
                  </a:lnTo>
                  <a:lnTo>
                    <a:pt x="993" y="166828"/>
                  </a:lnTo>
                  <a:lnTo>
                    <a:pt x="8103" y="129988"/>
                  </a:lnTo>
                  <a:lnTo>
                    <a:pt x="11412" y="100090"/>
                  </a:lnTo>
                  <a:lnTo>
                    <a:pt x="24760" y="55721"/>
                  </a:lnTo>
                  <a:lnTo>
                    <a:pt x="27514" y="38977"/>
                  </a:lnTo>
                  <a:lnTo>
                    <a:pt x="33804" y="26844"/>
                  </a:lnTo>
                  <a:lnTo>
                    <a:pt x="34442" y="23848"/>
                  </a:lnTo>
                  <a:lnTo>
                    <a:pt x="35860" y="21852"/>
                  </a:lnTo>
                  <a:lnTo>
                    <a:pt x="37797" y="20521"/>
                  </a:lnTo>
                  <a:lnTo>
                    <a:pt x="43295" y="18384"/>
                  </a:lnTo>
                  <a:lnTo>
                    <a:pt x="52219" y="17905"/>
                  </a:lnTo>
                  <a:lnTo>
                    <a:pt x="57916" y="22613"/>
                  </a:lnTo>
                  <a:lnTo>
                    <a:pt x="60467" y="27578"/>
                  </a:lnTo>
                  <a:lnTo>
                    <a:pt x="61147" y="30292"/>
                  </a:lnTo>
                  <a:lnTo>
                    <a:pt x="66846" y="38851"/>
                  </a:lnTo>
                  <a:lnTo>
                    <a:pt x="76668" y="50632"/>
                  </a:lnTo>
                  <a:lnTo>
                    <a:pt x="78723" y="56567"/>
                  </a:lnTo>
                  <a:lnTo>
                    <a:pt x="82797" y="81153"/>
                  </a:lnTo>
                  <a:lnTo>
                    <a:pt x="84964" y="86844"/>
                  </a:lnTo>
                  <a:lnTo>
                    <a:pt x="84725" y="98459"/>
                  </a:lnTo>
                  <a:lnTo>
                    <a:pt x="83273" y="104334"/>
                  </a:lnTo>
                  <a:lnTo>
                    <a:pt x="84304" y="116154"/>
                  </a:lnTo>
                  <a:lnTo>
                    <a:pt x="88640" y="145860"/>
                  </a:lnTo>
                  <a:lnTo>
                    <a:pt x="88248" y="181571"/>
                  </a:lnTo>
                  <a:lnTo>
                    <a:pt x="80733" y="216766"/>
                  </a:lnTo>
                  <a:lnTo>
                    <a:pt x="80371" y="232012"/>
                  </a:lnTo>
                  <a:lnTo>
                    <a:pt x="88057" y="232157"/>
                  </a:lnTo>
                  <a:lnTo>
                    <a:pt x="88470" y="231170"/>
                  </a:lnTo>
                  <a:lnTo>
                    <a:pt x="88930" y="227427"/>
                  </a:lnTo>
                  <a:lnTo>
                    <a:pt x="86488" y="222456"/>
                  </a:lnTo>
                  <a:lnTo>
                    <a:pt x="83087" y="216939"/>
                  </a:lnTo>
                  <a:lnTo>
                    <a:pt x="81174" y="207263"/>
                  </a:lnTo>
                  <a:lnTo>
                    <a:pt x="80474" y="185773"/>
                  </a:lnTo>
                  <a:lnTo>
                    <a:pt x="88750" y="141380"/>
                  </a:lnTo>
                  <a:lnTo>
                    <a:pt x="90046" y="130304"/>
                  </a:lnTo>
                  <a:lnTo>
                    <a:pt x="100307" y="89258"/>
                  </a:lnTo>
                  <a:lnTo>
                    <a:pt x="109201" y="63287"/>
                  </a:lnTo>
                  <a:lnTo>
                    <a:pt x="113026" y="56901"/>
                  </a:lnTo>
                  <a:lnTo>
                    <a:pt x="116172" y="47728"/>
                  </a:lnTo>
                  <a:lnTo>
                    <a:pt x="141490" y="19255"/>
                  </a:lnTo>
                  <a:lnTo>
                    <a:pt x="147205" y="18274"/>
                  </a:lnTo>
                  <a:lnTo>
                    <a:pt x="155182" y="17981"/>
                  </a:lnTo>
                  <a:lnTo>
                    <a:pt x="157033" y="18932"/>
                  </a:lnTo>
                  <a:lnTo>
                    <a:pt x="158267" y="20559"/>
                  </a:lnTo>
                  <a:lnTo>
                    <a:pt x="159090" y="22636"/>
                  </a:lnTo>
                  <a:lnTo>
                    <a:pt x="160630" y="24020"/>
                  </a:lnTo>
                  <a:lnTo>
                    <a:pt x="164988" y="25558"/>
                  </a:lnTo>
                  <a:lnTo>
                    <a:pt x="166547" y="26961"/>
                  </a:lnTo>
                  <a:lnTo>
                    <a:pt x="175528" y="42940"/>
                  </a:lnTo>
                  <a:lnTo>
                    <a:pt x="178678" y="56820"/>
                  </a:lnTo>
                  <a:lnTo>
                    <a:pt x="184462" y="68650"/>
                  </a:lnTo>
                  <a:lnTo>
                    <a:pt x="187404" y="113233"/>
                  </a:lnTo>
                  <a:lnTo>
                    <a:pt x="187517" y="154789"/>
                  </a:lnTo>
                  <a:lnTo>
                    <a:pt x="187523" y="197666"/>
                  </a:lnTo>
                  <a:lnTo>
                    <a:pt x="187524" y="224822"/>
                  </a:lnTo>
                  <a:lnTo>
                    <a:pt x="184878" y="231550"/>
                  </a:lnTo>
                  <a:lnTo>
                    <a:pt x="181387" y="237849"/>
                  </a:lnTo>
                  <a:lnTo>
                    <a:pt x="179146" y="249976"/>
                  </a:lnTo>
                  <a:lnTo>
                    <a:pt x="178594" y="26789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1"/>
            <p:cNvSpPr/>
            <p:nvPr>
              <p:custDataLst>
                <p:tags r:id="rId52"/>
              </p:custDataLst>
            </p:nvPr>
          </p:nvSpPr>
          <p:spPr>
            <a:xfrm>
              <a:off x="7224117" y="6009680"/>
              <a:ext cx="53579" cy="26791"/>
            </a:xfrm>
            <a:custGeom>
              <a:avLst/>
              <a:gdLst/>
              <a:ahLst/>
              <a:cxnLst/>
              <a:rect l="0" t="0" r="0" b="0"/>
              <a:pathLst>
                <a:path w="53579" h="26791">
                  <a:moveTo>
                    <a:pt x="0" y="26790"/>
                  </a:moveTo>
                  <a:lnTo>
                    <a:pt x="0" y="26790"/>
                  </a:lnTo>
                  <a:lnTo>
                    <a:pt x="13303" y="26790"/>
                  </a:lnTo>
                  <a:lnTo>
                    <a:pt x="14821" y="25797"/>
                  </a:lnTo>
                  <a:lnTo>
                    <a:pt x="15835" y="24143"/>
                  </a:lnTo>
                  <a:lnTo>
                    <a:pt x="16509" y="22048"/>
                  </a:lnTo>
                  <a:lnTo>
                    <a:pt x="22200" y="14360"/>
                  </a:lnTo>
                  <a:lnTo>
                    <a:pt x="27395" y="11343"/>
                  </a:lnTo>
                  <a:lnTo>
                    <a:pt x="33011" y="9010"/>
                  </a:lnTo>
                  <a:lnTo>
                    <a:pt x="41752" y="3110"/>
                  </a:lnTo>
                  <a:lnTo>
                    <a:pt x="5357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9"/>
          <p:cNvGrpSpPr/>
          <p:nvPr/>
        </p:nvGrpSpPr>
        <p:grpSpPr>
          <a:xfrm>
            <a:off x="7304593" y="2366367"/>
            <a:ext cx="686629" cy="455415"/>
            <a:chOff x="7304593" y="2366367"/>
            <a:chExt cx="686629" cy="455415"/>
          </a:xfrm>
        </p:grpSpPr>
        <p:sp>
          <p:nvSpPr>
            <p:cNvPr id="34" name="SMARTInkShape-82"/>
            <p:cNvSpPr/>
            <p:nvPr>
              <p:custDataLst>
                <p:tags r:id="rId39"/>
              </p:custDataLst>
            </p:nvPr>
          </p:nvSpPr>
          <p:spPr>
            <a:xfrm>
              <a:off x="7849195" y="2366367"/>
              <a:ext cx="142027" cy="383978"/>
            </a:xfrm>
            <a:custGeom>
              <a:avLst/>
              <a:gdLst/>
              <a:ahLst/>
              <a:cxnLst/>
              <a:rect l="0" t="0" r="0" b="0"/>
              <a:pathLst>
                <a:path w="142027" h="383978">
                  <a:moveTo>
                    <a:pt x="0" y="0"/>
                  </a:moveTo>
                  <a:lnTo>
                    <a:pt x="0" y="0"/>
                  </a:lnTo>
                  <a:lnTo>
                    <a:pt x="29619" y="26973"/>
                  </a:lnTo>
                  <a:lnTo>
                    <a:pt x="38962" y="33816"/>
                  </a:lnTo>
                  <a:lnTo>
                    <a:pt x="71567" y="72969"/>
                  </a:lnTo>
                  <a:lnTo>
                    <a:pt x="96247" y="116288"/>
                  </a:lnTo>
                  <a:lnTo>
                    <a:pt x="118268" y="158974"/>
                  </a:lnTo>
                  <a:lnTo>
                    <a:pt x="129851" y="193837"/>
                  </a:lnTo>
                  <a:lnTo>
                    <a:pt x="138576" y="228310"/>
                  </a:lnTo>
                  <a:lnTo>
                    <a:pt x="142026" y="267128"/>
                  </a:lnTo>
                  <a:lnTo>
                    <a:pt x="141772" y="311447"/>
                  </a:lnTo>
                  <a:lnTo>
                    <a:pt x="129568" y="355294"/>
                  </a:lnTo>
                  <a:lnTo>
                    <a:pt x="117727" y="372856"/>
                  </a:lnTo>
                  <a:lnTo>
                    <a:pt x="111832" y="379138"/>
                  </a:lnTo>
                  <a:lnTo>
                    <a:pt x="106588" y="381826"/>
                  </a:lnTo>
                  <a:lnTo>
                    <a:pt x="97560" y="383893"/>
                  </a:lnTo>
                  <a:lnTo>
                    <a:pt x="89297" y="38397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3"/>
            <p:cNvSpPr/>
            <p:nvPr>
              <p:custDataLst>
                <p:tags r:id="rId40"/>
              </p:custDataLst>
            </p:nvPr>
          </p:nvSpPr>
          <p:spPr>
            <a:xfrm>
              <a:off x="7733109" y="2457028"/>
              <a:ext cx="169552" cy="203987"/>
            </a:xfrm>
            <a:custGeom>
              <a:avLst/>
              <a:gdLst/>
              <a:ahLst/>
              <a:cxnLst/>
              <a:rect l="0" t="0" r="0" b="0"/>
              <a:pathLst>
                <a:path w="169552" h="203987">
                  <a:moveTo>
                    <a:pt x="0" y="52214"/>
                  </a:moveTo>
                  <a:lnTo>
                    <a:pt x="0" y="52214"/>
                  </a:lnTo>
                  <a:lnTo>
                    <a:pt x="0" y="38912"/>
                  </a:lnTo>
                  <a:lnTo>
                    <a:pt x="2646" y="33735"/>
                  </a:lnTo>
                  <a:lnTo>
                    <a:pt x="12429" y="22326"/>
                  </a:lnTo>
                  <a:lnTo>
                    <a:pt x="18092" y="19087"/>
                  </a:lnTo>
                  <a:lnTo>
                    <a:pt x="23916" y="16655"/>
                  </a:lnTo>
                  <a:lnTo>
                    <a:pt x="32774" y="10700"/>
                  </a:lnTo>
                  <a:lnTo>
                    <a:pt x="41682" y="7502"/>
                  </a:lnTo>
                  <a:lnTo>
                    <a:pt x="50604" y="1704"/>
                  </a:lnTo>
                  <a:lnTo>
                    <a:pt x="56557" y="0"/>
                  </a:lnTo>
                  <a:lnTo>
                    <a:pt x="59532" y="537"/>
                  </a:lnTo>
                  <a:lnTo>
                    <a:pt x="71438" y="5883"/>
                  </a:lnTo>
                  <a:lnTo>
                    <a:pt x="86321" y="8336"/>
                  </a:lnTo>
                  <a:lnTo>
                    <a:pt x="92274" y="12208"/>
                  </a:lnTo>
                  <a:lnTo>
                    <a:pt x="94258" y="15621"/>
                  </a:lnTo>
                  <a:lnTo>
                    <a:pt x="100089" y="32712"/>
                  </a:lnTo>
                  <a:lnTo>
                    <a:pt x="102445" y="36236"/>
                  </a:lnTo>
                  <a:lnTo>
                    <a:pt x="105760" y="50677"/>
                  </a:lnTo>
                  <a:lnTo>
                    <a:pt x="106743" y="62783"/>
                  </a:lnTo>
                  <a:lnTo>
                    <a:pt x="98038" y="99117"/>
                  </a:lnTo>
                  <a:lnTo>
                    <a:pt x="75324" y="143748"/>
                  </a:lnTo>
                  <a:lnTo>
                    <a:pt x="71598" y="155293"/>
                  </a:lnTo>
                  <a:lnTo>
                    <a:pt x="65642" y="165989"/>
                  </a:lnTo>
                  <a:lnTo>
                    <a:pt x="62445" y="180294"/>
                  </a:lnTo>
                  <a:lnTo>
                    <a:pt x="54943" y="192945"/>
                  </a:lnTo>
                  <a:lnTo>
                    <a:pt x="51539" y="194136"/>
                  </a:lnTo>
                  <a:lnTo>
                    <a:pt x="46010" y="194901"/>
                  </a:lnTo>
                  <a:lnTo>
                    <a:pt x="45557" y="195956"/>
                  </a:lnTo>
                  <a:lnTo>
                    <a:pt x="45052" y="199774"/>
                  </a:lnTo>
                  <a:lnTo>
                    <a:pt x="45910" y="201189"/>
                  </a:lnTo>
                  <a:lnTo>
                    <a:pt x="47473" y="202132"/>
                  </a:lnTo>
                  <a:lnTo>
                    <a:pt x="53767" y="203770"/>
                  </a:lnTo>
                  <a:lnTo>
                    <a:pt x="65902" y="203986"/>
                  </a:lnTo>
                  <a:lnTo>
                    <a:pt x="71622" y="201359"/>
                  </a:lnTo>
                  <a:lnTo>
                    <a:pt x="74538" y="199269"/>
                  </a:lnTo>
                  <a:lnTo>
                    <a:pt x="88121" y="196327"/>
                  </a:lnTo>
                  <a:lnTo>
                    <a:pt x="130947" y="195096"/>
                  </a:lnTo>
                  <a:lnTo>
                    <a:pt x="169551" y="195089"/>
                  </a:lnTo>
                  <a:lnTo>
                    <a:pt x="160735" y="19508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4"/>
            <p:cNvSpPr/>
            <p:nvPr>
              <p:custDataLst>
                <p:tags r:id="rId41"/>
              </p:custDataLst>
            </p:nvPr>
          </p:nvSpPr>
          <p:spPr>
            <a:xfrm>
              <a:off x="7671843" y="2455664"/>
              <a:ext cx="34478" cy="276821"/>
            </a:xfrm>
            <a:custGeom>
              <a:avLst/>
              <a:gdLst/>
              <a:ahLst/>
              <a:cxnLst/>
              <a:rect l="0" t="0" r="0" b="0"/>
              <a:pathLst>
                <a:path w="34478" h="276821">
                  <a:moveTo>
                    <a:pt x="7688" y="0"/>
                  </a:moveTo>
                  <a:lnTo>
                    <a:pt x="7688" y="0"/>
                  </a:lnTo>
                  <a:lnTo>
                    <a:pt x="0" y="0"/>
                  </a:lnTo>
                  <a:lnTo>
                    <a:pt x="5141" y="8121"/>
                  </a:lnTo>
                  <a:lnTo>
                    <a:pt x="10184" y="47595"/>
                  </a:lnTo>
                  <a:lnTo>
                    <a:pt x="21908" y="89685"/>
                  </a:lnTo>
                  <a:lnTo>
                    <a:pt x="29809" y="133997"/>
                  </a:lnTo>
                  <a:lnTo>
                    <a:pt x="33862" y="175955"/>
                  </a:lnTo>
                  <a:lnTo>
                    <a:pt x="34424" y="218503"/>
                  </a:lnTo>
                  <a:lnTo>
                    <a:pt x="34477" y="261913"/>
                  </a:lnTo>
                  <a:lnTo>
                    <a:pt x="34477" y="2768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5"/>
            <p:cNvSpPr/>
            <p:nvPr>
              <p:custDataLst>
                <p:tags r:id="rId42"/>
              </p:custDataLst>
            </p:nvPr>
          </p:nvSpPr>
          <p:spPr>
            <a:xfrm>
              <a:off x="7304593" y="2394407"/>
              <a:ext cx="107049" cy="373797"/>
            </a:xfrm>
            <a:custGeom>
              <a:avLst/>
              <a:gdLst/>
              <a:ahLst/>
              <a:cxnLst/>
              <a:rect l="0" t="0" r="0" b="0"/>
              <a:pathLst>
                <a:path w="107049" h="373797">
                  <a:moveTo>
                    <a:pt x="17751" y="16609"/>
                  </a:moveTo>
                  <a:lnTo>
                    <a:pt x="17751" y="16609"/>
                  </a:lnTo>
                  <a:lnTo>
                    <a:pt x="13010" y="16609"/>
                  </a:lnTo>
                  <a:lnTo>
                    <a:pt x="11614" y="15616"/>
                  </a:lnTo>
                  <a:lnTo>
                    <a:pt x="10683" y="13963"/>
                  </a:lnTo>
                  <a:lnTo>
                    <a:pt x="8854" y="7788"/>
                  </a:lnTo>
                  <a:lnTo>
                    <a:pt x="8824" y="0"/>
                  </a:lnTo>
                  <a:lnTo>
                    <a:pt x="8823" y="3860"/>
                  </a:lnTo>
                  <a:lnTo>
                    <a:pt x="7829" y="5133"/>
                  </a:lnTo>
                  <a:lnTo>
                    <a:pt x="1133" y="7344"/>
                  </a:lnTo>
                  <a:lnTo>
                    <a:pt x="443" y="10176"/>
                  </a:lnTo>
                  <a:lnTo>
                    <a:pt x="0" y="15338"/>
                  </a:lnTo>
                  <a:lnTo>
                    <a:pt x="6050" y="24479"/>
                  </a:lnTo>
                  <a:lnTo>
                    <a:pt x="8749" y="65189"/>
                  </a:lnTo>
                  <a:lnTo>
                    <a:pt x="8816" y="108607"/>
                  </a:lnTo>
                  <a:lnTo>
                    <a:pt x="8820" y="152653"/>
                  </a:lnTo>
                  <a:lnTo>
                    <a:pt x="8821" y="197248"/>
                  </a:lnTo>
                  <a:lnTo>
                    <a:pt x="9813" y="232991"/>
                  </a:lnTo>
                  <a:lnTo>
                    <a:pt x="23061" y="275674"/>
                  </a:lnTo>
                  <a:lnTo>
                    <a:pt x="26600" y="294562"/>
                  </a:lnTo>
                  <a:lnTo>
                    <a:pt x="44710" y="327004"/>
                  </a:lnTo>
                  <a:lnTo>
                    <a:pt x="65386" y="349858"/>
                  </a:lnTo>
                  <a:lnTo>
                    <a:pt x="71334" y="353235"/>
                  </a:lnTo>
                  <a:lnTo>
                    <a:pt x="77284" y="355728"/>
                  </a:lnTo>
                  <a:lnTo>
                    <a:pt x="86212" y="361718"/>
                  </a:lnTo>
                  <a:lnTo>
                    <a:pt x="96354" y="364452"/>
                  </a:lnTo>
                  <a:lnTo>
                    <a:pt x="107048" y="37379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6"/>
            <p:cNvSpPr/>
            <p:nvPr>
              <p:custDataLst>
                <p:tags r:id="rId43"/>
              </p:custDataLst>
            </p:nvPr>
          </p:nvSpPr>
          <p:spPr>
            <a:xfrm>
              <a:off x="7429500" y="2473523"/>
              <a:ext cx="89298" cy="125016"/>
            </a:xfrm>
            <a:custGeom>
              <a:avLst/>
              <a:gdLst/>
              <a:ahLst/>
              <a:cxnLst/>
              <a:rect l="0" t="0" r="0" b="0"/>
              <a:pathLst>
                <a:path w="89298" h="125016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8561" y="52012"/>
                  </a:lnTo>
                  <a:lnTo>
                    <a:pt x="8821" y="64139"/>
                  </a:lnTo>
                  <a:lnTo>
                    <a:pt x="162" y="106978"/>
                  </a:lnTo>
                  <a:lnTo>
                    <a:pt x="3" y="124490"/>
                  </a:lnTo>
                  <a:lnTo>
                    <a:pt x="43449" y="125015"/>
                  </a:lnTo>
                  <a:lnTo>
                    <a:pt x="51722" y="122370"/>
                  </a:lnTo>
                  <a:lnTo>
                    <a:pt x="58706" y="118879"/>
                  </a:lnTo>
                  <a:lnTo>
                    <a:pt x="68217" y="115922"/>
                  </a:lnTo>
                  <a:lnTo>
                    <a:pt x="78571" y="108507"/>
                  </a:lnTo>
                  <a:lnTo>
                    <a:pt x="89297" y="10715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7"/>
            <p:cNvSpPr/>
            <p:nvPr>
              <p:custDataLst>
                <p:tags r:id="rId44"/>
              </p:custDataLst>
            </p:nvPr>
          </p:nvSpPr>
          <p:spPr>
            <a:xfrm>
              <a:off x="7483446" y="2455664"/>
              <a:ext cx="44282" cy="276821"/>
            </a:xfrm>
            <a:custGeom>
              <a:avLst/>
              <a:gdLst/>
              <a:ahLst/>
              <a:cxnLst/>
              <a:rect l="0" t="0" r="0" b="0"/>
              <a:pathLst>
                <a:path w="44282" h="276821">
                  <a:moveTo>
                    <a:pt x="8562" y="0"/>
                  </a:moveTo>
                  <a:lnTo>
                    <a:pt x="8562" y="0"/>
                  </a:lnTo>
                  <a:lnTo>
                    <a:pt x="873" y="0"/>
                  </a:lnTo>
                  <a:lnTo>
                    <a:pt x="459" y="992"/>
                  </a:lnTo>
                  <a:lnTo>
                    <a:pt x="0" y="4740"/>
                  </a:lnTo>
                  <a:lnTo>
                    <a:pt x="870" y="6137"/>
                  </a:lnTo>
                  <a:lnTo>
                    <a:pt x="2441" y="7068"/>
                  </a:lnTo>
                  <a:lnTo>
                    <a:pt x="4481" y="7689"/>
                  </a:lnTo>
                  <a:lnTo>
                    <a:pt x="5842" y="10087"/>
                  </a:lnTo>
                  <a:lnTo>
                    <a:pt x="16144" y="50879"/>
                  </a:lnTo>
                  <a:lnTo>
                    <a:pt x="24382" y="90117"/>
                  </a:lnTo>
                  <a:lnTo>
                    <a:pt x="27145" y="134054"/>
                  </a:lnTo>
                  <a:lnTo>
                    <a:pt x="34074" y="173868"/>
                  </a:lnTo>
                  <a:lnTo>
                    <a:pt x="36269" y="216194"/>
                  </a:lnTo>
                  <a:lnTo>
                    <a:pt x="43029" y="234612"/>
                  </a:lnTo>
                  <a:lnTo>
                    <a:pt x="44281" y="2768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88"/>
            <p:cNvSpPr/>
            <p:nvPr>
              <p:custDataLst>
                <p:tags r:id="rId45"/>
              </p:custDataLst>
            </p:nvPr>
          </p:nvSpPr>
          <p:spPr>
            <a:xfrm>
              <a:off x="7599164" y="2687836"/>
              <a:ext cx="26737" cy="133946"/>
            </a:xfrm>
            <a:custGeom>
              <a:avLst/>
              <a:gdLst/>
              <a:ahLst/>
              <a:cxnLst/>
              <a:rect l="0" t="0" r="0" b="0"/>
              <a:pathLst>
                <a:path w="26737" h="133946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4"/>
                  </a:lnTo>
                  <a:lnTo>
                    <a:pt x="14821" y="24671"/>
                  </a:lnTo>
                  <a:lnTo>
                    <a:pt x="17952" y="32996"/>
                  </a:lnTo>
                  <a:lnTo>
                    <a:pt x="23730" y="42740"/>
                  </a:lnTo>
                  <a:lnTo>
                    <a:pt x="26736" y="82851"/>
                  </a:lnTo>
                  <a:lnTo>
                    <a:pt x="25774" y="92385"/>
                  </a:lnTo>
                  <a:lnTo>
                    <a:pt x="10537" y="121899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20"/>
          <p:cNvGrpSpPr/>
          <p:nvPr/>
        </p:nvGrpSpPr>
        <p:grpSpPr>
          <a:xfrm>
            <a:off x="4036341" y="4429125"/>
            <a:ext cx="562413" cy="553642"/>
            <a:chOff x="4036341" y="4429125"/>
            <a:chExt cx="562413" cy="553642"/>
          </a:xfrm>
        </p:grpSpPr>
        <p:sp>
          <p:nvSpPr>
            <p:cNvPr id="42" name="SMARTInkShape-89"/>
            <p:cNvSpPr/>
            <p:nvPr>
              <p:custDataLst>
                <p:tags r:id="rId34"/>
              </p:custDataLst>
            </p:nvPr>
          </p:nvSpPr>
          <p:spPr>
            <a:xfrm>
              <a:off x="4036341" y="4429125"/>
              <a:ext cx="71316" cy="276821"/>
            </a:xfrm>
            <a:custGeom>
              <a:avLst/>
              <a:gdLst/>
              <a:ahLst/>
              <a:cxnLst/>
              <a:rect l="0" t="0" r="0" b="0"/>
              <a:pathLst>
                <a:path w="71316" h="276821">
                  <a:moveTo>
                    <a:pt x="71315" y="0"/>
                  </a:moveTo>
                  <a:lnTo>
                    <a:pt x="71315" y="0"/>
                  </a:lnTo>
                  <a:lnTo>
                    <a:pt x="66575" y="4740"/>
                  </a:lnTo>
                  <a:lnTo>
                    <a:pt x="64247" y="9714"/>
                  </a:lnTo>
                  <a:lnTo>
                    <a:pt x="62754" y="16250"/>
                  </a:lnTo>
                  <a:lnTo>
                    <a:pt x="56322" y="24671"/>
                  </a:lnTo>
                  <a:lnTo>
                    <a:pt x="46578" y="47884"/>
                  </a:lnTo>
                  <a:lnTo>
                    <a:pt x="23654" y="86737"/>
                  </a:lnTo>
                  <a:lnTo>
                    <a:pt x="12769" y="110215"/>
                  </a:lnTo>
                  <a:lnTo>
                    <a:pt x="1971" y="151810"/>
                  </a:lnTo>
                  <a:lnTo>
                    <a:pt x="0" y="193477"/>
                  </a:lnTo>
                  <a:lnTo>
                    <a:pt x="2578" y="202737"/>
                  </a:lnTo>
                  <a:lnTo>
                    <a:pt x="23796" y="243331"/>
                  </a:lnTo>
                  <a:lnTo>
                    <a:pt x="38587" y="261447"/>
                  </a:lnTo>
                  <a:lnTo>
                    <a:pt x="44532" y="265027"/>
                  </a:lnTo>
                  <a:lnTo>
                    <a:pt x="47507" y="265981"/>
                  </a:lnTo>
                  <a:lnTo>
                    <a:pt x="49490" y="267610"/>
                  </a:lnTo>
                  <a:lnTo>
                    <a:pt x="53456" y="2768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0"/>
            <p:cNvSpPr/>
            <p:nvPr>
              <p:custDataLst>
                <p:tags r:id="rId35"/>
              </p:custDataLst>
            </p:nvPr>
          </p:nvSpPr>
          <p:spPr>
            <a:xfrm>
              <a:off x="4214813" y="4518422"/>
              <a:ext cx="8930" cy="232173"/>
            </a:xfrm>
            <a:custGeom>
              <a:avLst/>
              <a:gdLst/>
              <a:ahLst/>
              <a:cxnLst/>
              <a:rect l="0" t="0" r="0" b="0"/>
              <a:pathLst>
                <a:path w="8930" h="232173">
                  <a:moveTo>
                    <a:pt x="8929" y="0"/>
                  </a:moveTo>
                  <a:lnTo>
                    <a:pt x="8929" y="0"/>
                  </a:lnTo>
                  <a:lnTo>
                    <a:pt x="8929" y="29811"/>
                  </a:lnTo>
                  <a:lnTo>
                    <a:pt x="6284" y="35739"/>
                  </a:lnTo>
                  <a:lnTo>
                    <a:pt x="4189" y="38709"/>
                  </a:lnTo>
                  <a:lnTo>
                    <a:pt x="1241" y="52370"/>
                  </a:lnTo>
                  <a:lnTo>
                    <a:pt x="32" y="96537"/>
                  </a:lnTo>
                  <a:lnTo>
                    <a:pt x="0" y="140299"/>
                  </a:lnTo>
                  <a:lnTo>
                    <a:pt x="0" y="184925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1"/>
            <p:cNvSpPr/>
            <p:nvPr>
              <p:custDataLst>
                <p:tags r:id="rId36"/>
              </p:custDataLst>
            </p:nvPr>
          </p:nvSpPr>
          <p:spPr>
            <a:xfrm>
              <a:off x="4268391" y="4795242"/>
              <a:ext cx="44649" cy="35720"/>
            </a:xfrm>
            <a:custGeom>
              <a:avLst/>
              <a:gdLst/>
              <a:ahLst/>
              <a:cxnLst/>
              <a:rect l="0" t="0" r="0" b="0"/>
              <a:pathLst>
                <a:path w="44649" h="35720">
                  <a:moveTo>
                    <a:pt x="44648" y="0"/>
                  </a:moveTo>
                  <a:lnTo>
                    <a:pt x="44648" y="0"/>
                  </a:lnTo>
                  <a:lnTo>
                    <a:pt x="36959" y="7689"/>
                  </a:lnTo>
                  <a:lnTo>
                    <a:pt x="36087" y="13302"/>
                  </a:lnTo>
                  <a:lnTo>
                    <a:pt x="34971" y="14822"/>
                  </a:lnTo>
                  <a:lnTo>
                    <a:pt x="31087" y="16510"/>
                  </a:lnTo>
                  <a:lnTo>
                    <a:pt x="29654" y="17952"/>
                  </a:lnTo>
                  <a:lnTo>
                    <a:pt x="28062" y="22200"/>
                  </a:lnTo>
                  <a:lnTo>
                    <a:pt x="26645" y="23730"/>
                  </a:lnTo>
                  <a:lnTo>
                    <a:pt x="22425" y="25430"/>
                  </a:lnTo>
                  <a:lnTo>
                    <a:pt x="20903" y="26875"/>
                  </a:lnTo>
                  <a:lnTo>
                    <a:pt x="19212" y="31127"/>
                  </a:lnTo>
                  <a:lnTo>
                    <a:pt x="17769" y="32657"/>
                  </a:lnTo>
                  <a:lnTo>
                    <a:pt x="13519" y="34358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2"/>
            <p:cNvSpPr/>
            <p:nvPr>
              <p:custDataLst>
                <p:tags r:id="rId37"/>
              </p:custDataLst>
            </p:nvPr>
          </p:nvSpPr>
          <p:spPr>
            <a:xfrm>
              <a:off x="4375597" y="4589859"/>
              <a:ext cx="116000" cy="214158"/>
            </a:xfrm>
            <a:custGeom>
              <a:avLst/>
              <a:gdLst/>
              <a:ahLst/>
              <a:cxnLst/>
              <a:rect l="0" t="0" r="0" b="0"/>
              <a:pathLst>
                <a:path w="116000" h="214158">
                  <a:moveTo>
                    <a:pt x="17809" y="0"/>
                  </a:moveTo>
                  <a:lnTo>
                    <a:pt x="17809" y="0"/>
                  </a:lnTo>
                  <a:lnTo>
                    <a:pt x="17809" y="22123"/>
                  </a:lnTo>
                  <a:lnTo>
                    <a:pt x="9431" y="55723"/>
                  </a:lnTo>
                  <a:lnTo>
                    <a:pt x="8132" y="65446"/>
                  </a:lnTo>
                  <a:lnTo>
                    <a:pt x="1860" y="82418"/>
                  </a:lnTo>
                  <a:lnTo>
                    <a:pt x="0" y="126931"/>
                  </a:lnTo>
                  <a:lnTo>
                    <a:pt x="949" y="155034"/>
                  </a:lnTo>
                  <a:lnTo>
                    <a:pt x="7081" y="171724"/>
                  </a:lnTo>
                  <a:lnTo>
                    <a:pt x="26808" y="196225"/>
                  </a:lnTo>
                  <a:lnTo>
                    <a:pt x="41631" y="210314"/>
                  </a:lnTo>
                  <a:lnTo>
                    <a:pt x="47579" y="212535"/>
                  </a:lnTo>
                  <a:lnTo>
                    <a:pt x="65435" y="214157"/>
                  </a:lnTo>
                  <a:lnTo>
                    <a:pt x="71387" y="211598"/>
                  </a:lnTo>
                  <a:lnTo>
                    <a:pt x="77341" y="208145"/>
                  </a:lnTo>
                  <a:lnTo>
                    <a:pt x="86270" y="205210"/>
                  </a:lnTo>
                  <a:lnTo>
                    <a:pt x="101153" y="193062"/>
                  </a:lnTo>
                  <a:lnTo>
                    <a:pt x="104461" y="187340"/>
                  </a:lnTo>
                  <a:lnTo>
                    <a:pt x="106922" y="181489"/>
                  </a:lnTo>
                  <a:lnTo>
                    <a:pt x="112895" y="172617"/>
                  </a:lnTo>
                  <a:lnTo>
                    <a:pt x="115105" y="163704"/>
                  </a:lnTo>
                  <a:lnTo>
                    <a:pt x="115999" y="147587"/>
                  </a:lnTo>
                  <a:lnTo>
                    <a:pt x="113374" y="142323"/>
                  </a:lnTo>
                  <a:lnTo>
                    <a:pt x="111284" y="139531"/>
                  </a:lnTo>
                  <a:lnTo>
                    <a:pt x="106317" y="136428"/>
                  </a:lnTo>
                  <a:lnTo>
                    <a:pt x="95044" y="134436"/>
                  </a:lnTo>
                  <a:lnTo>
                    <a:pt x="77327" y="133989"/>
                  </a:lnTo>
                  <a:lnTo>
                    <a:pt x="71382" y="136611"/>
                  </a:lnTo>
                  <a:lnTo>
                    <a:pt x="65432" y="140091"/>
                  </a:lnTo>
                  <a:lnTo>
                    <a:pt x="56504" y="143043"/>
                  </a:lnTo>
                  <a:lnTo>
                    <a:pt x="47574" y="148768"/>
                  </a:lnTo>
                  <a:lnTo>
                    <a:pt x="38645" y="151897"/>
                  </a:lnTo>
                  <a:lnTo>
                    <a:pt x="32692" y="156145"/>
                  </a:lnTo>
                  <a:lnTo>
                    <a:pt x="29385" y="161341"/>
                  </a:lnTo>
                  <a:lnTo>
                    <a:pt x="27261" y="172761"/>
                  </a:lnTo>
                  <a:lnTo>
                    <a:pt x="26739" y="20538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93"/>
            <p:cNvSpPr/>
            <p:nvPr>
              <p:custDataLst>
                <p:tags r:id="rId38"/>
              </p:custDataLst>
            </p:nvPr>
          </p:nvSpPr>
          <p:spPr>
            <a:xfrm>
              <a:off x="4513277" y="4554141"/>
              <a:ext cx="85477" cy="428626"/>
            </a:xfrm>
            <a:custGeom>
              <a:avLst/>
              <a:gdLst/>
              <a:ahLst/>
              <a:cxnLst/>
              <a:rect l="0" t="0" r="0" b="0"/>
              <a:pathLst>
                <a:path w="85477" h="428626">
                  <a:moveTo>
                    <a:pt x="5145" y="0"/>
                  </a:moveTo>
                  <a:lnTo>
                    <a:pt x="5145" y="0"/>
                  </a:lnTo>
                  <a:lnTo>
                    <a:pt x="0" y="0"/>
                  </a:lnTo>
                  <a:lnTo>
                    <a:pt x="4272" y="0"/>
                  </a:lnTo>
                  <a:lnTo>
                    <a:pt x="17497" y="12428"/>
                  </a:lnTo>
                  <a:lnTo>
                    <a:pt x="40881" y="53830"/>
                  </a:lnTo>
                  <a:lnTo>
                    <a:pt x="61700" y="92316"/>
                  </a:lnTo>
                  <a:lnTo>
                    <a:pt x="72614" y="131749"/>
                  </a:lnTo>
                  <a:lnTo>
                    <a:pt x="78444" y="171876"/>
                  </a:lnTo>
                  <a:lnTo>
                    <a:pt x="84116" y="212985"/>
                  </a:lnTo>
                  <a:lnTo>
                    <a:pt x="85236" y="249769"/>
                  </a:lnTo>
                  <a:lnTo>
                    <a:pt x="85476" y="289904"/>
                  </a:lnTo>
                  <a:lnTo>
                    <a:pt x="78376" y="321297"/>
                  </a:lnTo>
                  <a:lnTo>
                    <a:pt x="63389" y="364260"/>
                  </a:lnTo>
                  <a:lnTo>
                    <a:pt x="46704" y="401905"/>
                  </a:lnTo>
                  <a:lnTo>
                    <a:pt x="40813" y="406828"/>
                  </a:lnTo>
                  <a:lnTo>
                    <a:pt x="37853" y="408140"/>
                  </a:lnTo>
                  <a:lnTo>
                    <a:pt x="35880" y="410007"/>
                  </a:lnTo>
                  <a:lnTo>
                    <a:pt x="27713" y="422964"/>
                  </a:lnTo>
                  <a:lnTo>
                    <a:pt x="22452" y="426108"/>
                  </a:lnTo>
                  <a:lnTo>
                    <a:pt x="14075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1"/>
          <p:cNvGrpSpPr/>
          <p:nvPr/>
        </p:nvGrpSpPr>
        <p:grpSpPr>
          <a:xfrm>
            <a:off x="7420570" y="6161484"/>
            <a:ext cx="714376" cy="616111"/>
            <a:chOff x="7420570" y="6161484"/>
            <a:chExt cx="714376" cy="616111"/>
          </a:xfrm>
        </p:grpSpPr>
        <p:sp>
          <p:nvSpPr>
            <p:cNvPr id="48" name="SMARTInkShape-94"/>
            <p:cNvSpPr/>
            <p:nvPr>
              <p:custDataLst>
                <p:tags r:id="rId25"/>
              </p:custDataLst>
            </p:nvPr>
          </p:nvSpPr>
          <p:spPr>
            <a:xfrm>
              <a:off x="7947422" y="6527602"/>
              <a:ext cx="71438" cy="151805"/>
            </a:xfrm>
            <a:custGeom>
              <a:avLst/>
              <a:gdLst/>
              <a:ahLst/>
              <a:cxnLst/>
              <a:rect l="0" t="0" r="0" b="0"/>
              <a:pathLst>
                <a:path w="71438" h="151805">
                  <a:moveTo>
                    <a:pt x="0" y="0"/>
                  </a:moveTo>
                  <a:lnTo>
                    <a:pt x="0" y="0"/>
                  </a:lnTo>
                  <a:lnTo>
                    <a:pt x="0" y="12428"/>
                  </a:lnTo>
                  <a:lnTo>
                    <a:pt x="992" y="14239"/>
                  </a:lnTo>
                  <a:lnTo>
                    <a:pt x="2645" y="15445"/>
                  </a:lnTo>
                  <a:lnTo>
                    <a:pt x="4741" y="16250"/>
                  </a:lnTo>
                  <a:lnTo>
                    <a:pt x="6137" y="17778"/>
                  </a:lnTo>
                  <a:lnTo>
                    <a:pt x="11024" y="27361"/>
                  </a:lnTo>
                  <a:lnTo>
                    <a:pt x="29888" y="52399"/>
                  </a:lnTo>
                  <a:lnTo>
                    <a:pt x="46675" y="89248"/>
                  </a:lnTo>
                  <a:lnTo>
                    <a:pt x="48976" y="92241"/>
                  </a:lnTo>
                  <a:lnTo>
                    <a:pt x="51533" y="100858"/>
                  </a:lnTo>
                  <a:lnTo>
                    <a:pt x="53661" y="110310"/>
                  </a:lnTo>
                  <a:lnTo>
                    <a:pt x="60466" y="124463"/>
                  </a:lnTo>
                  <a:lnTo>
                    <a:pt x="62105" y="136812"/>
                  </a:lnTo>
                  <a:lnTo>
                    <a:pt x="63231" y="138833"/>
                  </a:lnTo>
                  <a:lnTo>
                    <a:pt x="64974" y="140180"/>
                  </a:lnTo>
                  <a:lnTo>
                    <a:pt x="67128" y="141079"/>
                  </a:lnTo>
                  <a:lnTo>
                    <a:pt x="68565" y="142669"/>
                  </a:lnTo>
                  <a:lnTo>
                    <a:pt x="71437" y="15180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5"/>
            <p:cNvSpPr/>
            <p:nvPr>
              <p:custDataLst>
                <p:tags r:id="rId26"/>
              </p:custDataLst>
            </p:nvPr>
          </p:nvSpPr>
          <p:spPr>
            <a:xfrm>
              <a:off x="7929563" y="6482953"/>
              <a:ext cx="98227" cy="232173"/>
            </a:xfrm>
            <a:custGeom>
              <a:avLst/>
              <a:gdLst/>
              <a:ahLst/>
              <a:cxnLst/>
              <a:rect l="0" t="0" r="0" b="0"/>
              <a:pathLst>
                <a:path w="98227" h="232173">
                  <a:moveTo>
                    <a:pt x="98226" y="0"/>
                  </a:moveTo>
                  <a:lnTo>
                    <a:pt x="98226" y="0"/>
                  </a:lnTo>
                  <a:lnTo>
                    <a:pt x="91158" y="16782"/>
                  </a:lnTo>
                  <a:lnTo>
                    <a:pt x="82239" y="56861"/>
                  </a:lnTo>
                  <a:lnTo>
                    <a:pt x="65089" y="98245"/>
                  </a:lnTo>
                  <a:lnTo>
                    <a:pt x="64228" y="104192"/>
                  </a:lnTo>
                  <a:lnTo>
                    <a:pt x="57980" y="116091"/>
                  </a:lnTo>
                  <a:lnTo>
                    <a:pt x="45953" y="136593"/>
                  </a:lnTo>
                  <a:lnTo>
                    <a:pt x="26903" y="178043"/>
                  </a:lnTo>
                  <a:lnTo>
                    <a:pt x="11585" y="211618"/>
                  </a:lnTo>
                  <a:lnTo>
                    <a:pt x="9453" y="225686"/>
                  </a:lnTo>
                  <a:lnTo>
                    <a:pt x="8287" y="227848"/>
                  </a:lnTo>
                  <a:lnTo>
                    <a:pt x="6517" y="229290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6"/>
            <p:cNvSpPr/>
            <p:nvPr>
              <p:custDataLst>
                <p:tags r:id="rId27"/>
              </p:custDataLst>
            </p:nvPr>
          </p:nvSpPr>
          <p:spPr>
            <a:xfrm>
              <a:off x="8054578" y="6634758"/>
              <a:ext cx="17861" cy="116087"/>
            </a:xfrm>
            <a:custGeom>
              <a:avLst/>
              <a:gdLst/>
              <a:ahLst/>
              <a:cxnLst/>
              <a:rect l="0" t="0" r="0" b="0"/>
              <a:pathLst>
                <a:path w="17861" h="116087">
                  <a:moveTo>
                    <a:pt x="17860" y="0"/>
                  </a:moveTo>
                  <a:lnTo>
                    <a:pt x="17860" y="0"/>
                  </a:lnTo>
                  <a:lnTo>
                    <a:pt x="10171" y="7688"/>
                  </a:lnTo>
                  <a:lnTo>
                    <a:pt x="4222" y="50879"/>
                  </a:lnTo>
                  <a:lnTo>
                    <a:pt x="834" y="68332"/>
                  </a:lnTo>
                  <a:lnTo>
                    <a:pt x="6" y="112036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7"/>
            <p:cNvSpPr/>
            <p:nvPr>
              <p:custDataLst>
                <p:tags r:id="rId28"/>
              </p:custDataLst>
            </p:nvPr>
          </p:nvSpPr>
          <p:spPr>
            <a:xfrm>
              <a:off x="7822406" y="6625828"/>
              <a:ext cx="35720" cy="8931"/>
            </a:xfrm>
            <a:custGeom>
              <a:avLst/>
              <a:gdLst/>
              <a:ahLst/>
              <a:cxnLst/>
              <a:rect l="0" t="0" r="0" b="0"/>
              <a:pathLst>
                <a:path w="35720" h="8931">
                  <a:moveTo>
                    <a:pt x="0" y="8930"/>
                  </a:moveTo>
                  <a:lnTo>
                    <a:pt x="0" y="8930"/>
                  </a:lnTo>
                  <a:lnTo>
                    <a:pt x="0" y="368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8"/>
            <p:cNvSpPr/>
            <p:nvPr>
              <p:custDataLst>
                <p:tags r:id="rId29"/>
              </p:custDataLst>
            </p:nvPr>
          </p:nvSpPr>
          <p:spPr>
            <a:xfrm>
              <a:off x="7688461" y="6627189"/>
              <a:ext cx="107157" cy="150406"/>
            </a:xfrm>
            <a:custGeom>
              <a:avLst/>
              <a:gdLst/>
              <a:ahLst/>
              <a:cxnLst/>
              <a:rect l="0" t="0" r="0" b="0"/>
              <a:pathLst>
                <a:path w="107157" h="150406">
                  <a:moveTo>
                    <a:pt x="0" y="43288"/>
                  </a:moveTo>
                  <a:lnTo>
                    <a:pt x="0" y="43288"/>
                  </a:lnTo>
                  <a:lnTo>
                    <a:pt x="0" y="27037"/>
                  </a:lnTo>
                  <a:lnTo>
                    <a:pt x="4741" y="21165"/>
                  </a:lnTo>
                  <a:lnTo>
                    <a:pt x="9713" y="18573"/>
                  </a:lnTo>
                  <a:lnTo>
                    <a:pt x="12429" y="17881"/>
                  </a:lnTo>
                  <a:lnTo>
                    <a:pt x="14239" y="16428"/>
                  </a:lnTo>
                  <a:lnTo>
                    <a:pt x="16250" y="12168"/>
                  </a:lnTo>
                  <a:lnTo>
                    <a:pt x="17779" y="10635"/>
                  </a:lnTo>
                  <a:lnTo>
                    <a:pt x="35888" y="681"/>
                  </a:lnTo>
                  <a:lnTo>
                    <a:pt x="38808" y="0"/>
                  </a:lnTo>
                  <a:lnTo>
                    <a:pt x="40755" y="538"/>
                  </a:lnTo>
                  <a:lnTo>
                    <a:pt x="42052" y="1890"/>
                  </a:lnTo>
                  <a:lnTo>
                    <a:pt x="42917" y="3783"/>
                  </a:lnTo>
                  <a:lnTo>
                    <a:pt x="44487" y="5045"/>
                  </a:lnTo>
                  <a:lnTo>
                    <a:pt x="54135" y="9716"/>
                  </a:lnTo>
                  <a:lnTo>
                    <a:pt x="56925" y="11976"/>
                  </a:lnTo>
                  <a:lnTo>
                    <a:pt x="60027" y="17134"/>
                  </a:lnTo>
                  <a:lnTo>
                    <a:pt x="62018" y="28530"/>
                  </a:lnTo>
                  <a:lnTo>
                    <a:pt x="63403" y="41328"/>
                  </a:lnTo>
                  <a:lnTo>
                    <a:pt x="69556" y="61936"/>
                  </a:lnTo>
                  <a:lnTo>
                    <a:pt x="70183" y="67626"/>
                  </a:lnTo>
                  <a:lnTo>
                    <a:pt x="68235" y="76594"/>
                  </a:lnTo>
                  <a:lnTo>
                    <a:pt x="65053" y="84880"/>
                  </a:lnTo>
                  <a:lnTo>
                    <a:pt x="62269" y="99709"/>
                  </a:lnTo>
                  <a:lnTo>
                    <a:pt x="55602" y="110827"/>
                  </a:lnTo>
                  <a:lnTo>
                    <a:pt x="38612" y="134671"/>
                  </a:lnTo>
                  <a:lnTo>
                    <a:pt x="30733" y="140479"/>
                  </a:lnTo>
                  <a:lnTo>
                    <a:pt x="28542" y="145353"/>
                  </a:lnTo>
                  <a:lnTo>
                    <a:pt x="26965" y="147050"/>
                  </a:lnTo>
                  <a:lnTo>
                    <a:pt x="17982" y="150405"/>
                  </a:lnTo>
                  <a:lnTo>
                    <a:pt x="17895" y="145692"/>
                  </a:lnTo>
                  <a:lnTo>
                    <a:pt x="16891" y="144299"/>
                  </a:lnTo>
                  <a:lnTo>
                    <a:pt x="13129" y="142752"/>
                  </a:lnTo>
                  <a:lnTo>
                    <a:pt x="12722" y="141347"/>
                  </a:lnTo>
                  <a:lnTo>
                    <a:pt x="20117" y="123470"/>
                  </a:lnTo>
                  <a:lnTo>
                    <a:pt x="23824" y="117619"/>
                  </a:lnTo>
                  <a:lnTo>
                    <a:pt x="26903" y="108747"/>
                  </a:lnTo>
                  <a:lnTo>
                    <a:pt x="31139" y="102808"/>
                  </a:lnTo>
                  <a:lnTo>
                    <a:pt x="36330" y="99507"/>
                  </a:lnTo>
                  <a:lnTo>
                    <a:pt x="50682" y="96221"/>
                  </a:lnTo>
                  <a:lnTo>
                    <a:pt x="60754" y="89223"/>
                  </a:lnTo>
                  <a:lnTo>
                    <a:pt x="69290" y="88190"/>
                  </a:lnTo>
                  <a:lnTo>
                    <a:pt x="74783" y="88049"/>
                  </a:lnTo>
                  <a:lnTo>
                    <a:pt x="76644" y="89003"/>
                  </a:lnTo>
                  <a:lnTo>
                    <a:pt x="77885" y="90632"/>
                  </a:lnTo>
                  <a:lnTo>
                    <a:pt x="78713" y="92710"/>
                  </a:lnTo>
                  <a:lnTo>
                    <a:pt x="80256" y="94095"/>
                  </a:lnTo>
                  <a:lnTo>
                    <a:pt x="84617" y="95635"/>
                  </a:lnTo>
                  <a:lnTo>
                    <a:pt x="96574" y="96757"/>
                  </a:lnTo>
                  <a:lnTo>
                    <a:pt x="107156" y="10579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9"/>
            <p:cNvSpPr/>
            <p:nvPr>
              <p:custDataLst>
                <p:tags r:id="rId30"/>
              </p:custDataLst>
            </p:nvPr>
          </p:nvSpPr>
          <p:spPr>
            <a:xfrm>
              <a:off x="7563445" y="6518675"/>
              <a:ext cx="98228" cy="241099"/>
            </a:xfrm>
            <a:custGeom>
              <a:avLst/>
              <a:gdLst/>
              <a:ahLst/>
              <a:cxnLst/>
              <a:rect l="0" t="0" r="0" b="0"/>
              <a:pathLst>
                <a:path w="98228" h="241099">
                  <a:moveTo>
                    <a:pt x="98227" y="8927"/>
                  </a:moveTo>
                  <a:lnTo>
                    <a:pt x="98227" y="8927"/>
                  </a:lnTo>
                  <a:lnTo>
                    <a:pt x="98227" y="0"/>
                  </a:lnTo>
                  <a:lnTo>
                    <a:pt x="98227" y="4738"/>
                  </a:lnTo>
                  <a:lnTo>
                    <a:pt x="95581" y="9711"/>
                  </a:lnTo>
                  <a:lnTo>
                    <a:pt x="92090" y="15229"/>
                  </a:lnTo>
                  <a:lnTo>
                    <a:pt x="89849" y="26854"/>
                  </a:lnTo>
                  <a:lnTo>
                    <a:pt x="88550" y="33761"/>
                  </a:lnTo>
                  <a:lnTo>
                    <a:pt x="73866" y="74315"/>
                  </a:lnTo>
                  <a:lnTo>
                    <a:pt x="69512" y="96431"/>
                  </a:lnTo>
                  <a:lnTo>
                    <a:pt x="50489" y="139790"/>
                  </a:lnTo>
                  <a:lnTo>
                    <a:pt x="34904" y="183527"/>
                  </a:lnTo>
                  <a:lnTo>
                    <a:pt x="21814" y="203121"/>
                  </a:lnTo>
                  <a:lnTo>
                    <a:pt x="10403" y="229031"/>
                  </a:lnTo>
                  <a:lnTo>
                    <a:pt x="0" y="24109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0"/>
            <p:cNvSpPr/>
            <p:nvPr>
              <p:custDataLst>
                <p:tags r:id="rId31"/>
              </p:custDataLst>
            </p:nvPr>
          </p:nvSpPr>
          <p:spPr>
            <a:xfrm>
              <a:off x="7563445" y="6527602"/>
              <a:ext cx="89298" cy="178594"/>
            </a:xfrm>
            <a:custGeom>
              <a:avLst/>
              <a:gdLst/>
              <a:ahLst/>
              <a:cxnLst/>
              <a:rect l="0" t="0" r="0" b="0"/>
              <a:pathLst>
                <a:path w="89298" h="178594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9714" y="7067"/>
                  </a:lnTo>
                  <a:lnTo>
                    <a:pt x="12429" y="7688"/>
                  </a:lnTo>
                  <a:lnTo>
                    <a:pt x="14240" y="9094"/>
                  </a:lnTo>
                  <a:lnTo>
                    <a:pt x="24715" y="26973"/>
                  </a:lnTo>
                  <a:lnTo>
                    <a:pt x="25407" y="29888"/>
                  </a:lnTo>
                  <a:lnTo>
                    <a:pt x="33675" y="44664"/>
                  </a:lnTo>
                  <a:lnTo>
                    <a:pt x="34356" y="47635"/>
                  </a:lnTo>
                  <a:lnTo>
                    <a:pt x="40055" y="56557"/>
                  </a:lnTo>
                  <a:lnTo>
                    <a:pt x="58618" y="77390"/>
                  </a:lnTo>
                  <a:lnTo>
                    <a:pt x="64386" y="89296"/>
                  </a:lnTo>
                  <a:lnTo>
                    <a:pt x="66737" y="92273"/>
                  </a:lnTo>
                  <a:lnTo>
                    <a:pt x="69348" y="100872"/>
                  </a:lnTo>
                  <a:lnTo>
                    <a:pt x="71315" y="119935"/>
                  </a:lnTo>
                  <a:lnTo>
                    <a:pt x="74030" y="125404"/>
                  </a:lnTo>
                  <a:lnTo>
                    <a:pt x="77551" y="131141"/>
                  </a:lnTo>
                  <a:lnTo>
                    <a:pt x="79811" y="142909"/>
                  </a:lnTo>
                  <a:lnTo>
                    <a:pt x="79997" y="145874"/>
                  </a:lnTo>
                  <a:lnTo>
                    <a:pt x="82849" y="151815"/>
                  </a:lnTo>
                  <a:lnTo>
                    <a:pt x="86431" y="157762"/>
                  </a:lnTo>
                  <a:lnTo>
                    <a:pt x="89264" y="169509"/>
                  </a:lnTo>
                  <a:lnTo>
                    <a:pt x="89297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1"/>
            <p:cNvSpPr/>
            <p:nvPr>
              <p:custDataLst>
                <p:tags r:id="rId32"/>
              </p:custDataLst>
            </p:nvPr>
          </p:nvSpPr>
          <p:spPr>
            <a:xfrm>
              <a:off x="7420570" y="6402586"/>
              <a:ext cx="678658" cy="17860"/>
            </a:xfrm>
            <a:custGeom>
              <a:avLst/>
              <a:gdLst/>
              <a:ahLst/>
              <a:cxnLst/>
              <a:rect l="0" t="0" r="0" b="0"/>
              <a:pathLst>
                <a:path w="678658" h="17860">
                  <a:moveTo>
                    <a:pt x="0" y="17859"/>
                  </a:moveTo>
                  <a:lnTo>
                    <a:pt x="0" y="17859"/>
                  </a:lnTo>
                  <a:lnTo>
                    <a:pt x="4741" y="17859"/>
                  </a:lnTo>
                  <a:lnTo>
                    <a:pt x="9714" y="15214"/>
                  </a:lnTo>
                  <a:lnTo>
                    <a:pt x="16250" y="10171"/>
                  </a:lnTo>
                  <a:lnTo>
                    <a:pt x="24671" y="9175"/>
                  </a:lnTo>
                  <a:lnTo>
                    <a:pt x="68633" y="8931"/>
                  </a:lnTo>
                  <a:lnTo>
                    <a:pt x="84277" y="7938"/>
                  </a:lnTo>
                  <a:lnTo>
                    <a:pt x="113008" y="828"/>
                  </a:lnTo>
                  <a:lnTo>
                    <a:pt x="151973" y="48"/>
                  </a:lnTo>
                  <a:lnTo>
                    <a:pt x="193487" y="3"/>
                  </a:lnTo>
                  <a:lnTo>
                    <a:pt x="217291" y="993"/>
                  </a:lnTo>
                  <a:lnTo>
                    <a:pt x="253008" y="8103"/>
                  </a:lnTo>
                  <a:lnTo>
                    <a:pt x="297326" y="8882"/>
                  </a:lnTo>
                  <a:lnTo>
                    <a:pt x="338777" y="8925"/>
                  </a:lnTo>
                  <a:lnTo>
                    <a:pt x="380968" y="8929"/>
                  </a:lnTo>
                  <a:lnTo>
                    <a:pt x="413407" y="6284"/>
                  </a:lnTo>
                  <a:lnTo>
                    <a:pt x="454862" y="552"/>
                  </a:lnTo>
                  <a:lnTo>
                    <a:pt x="497054" y="32"/>
                  </a:lnTo>
                  <a:lnTo>
                    <a:pt x="540491" y="3"/>
                  </a:lnTo>
                  <a:lnTo>
                    <a:pt x="582342" y="0"/>
                  </a:lnTo>
                  <a:lnTo>
                    <a:pt x="622467" y="0"/>
                  </a:lnTo>
                  <a:lnTo>
                    <a:pt x="635329" y="0"/>
                  </a:lnTo>
                  <a:lnTo>
                    <a:pt x="642201" y="2646"/>
                  </a:lnTo>
                  <a:lnTo>
                    <a:pt x="648564" y="6137"/>
                  </a:lnTo>
                  <a:lnTo>
                    <a:pt x="660733" y="8378"/>
                  </a:lnTo>
                  <a:lnTo>
                    <a:pt x="678657" y="893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2"/>
            <p:cNvSpPr/>
            <p:nvPr>
              <p:custDataLst>
                <p:tags r:id="rId33"/>
              </p:custDataLst>
            </p:nvPr>
          </p:nvSpPr>
          <p:spPr>
            <a:xfrm>
              <a:off x="8126016" y="6161484"/>
              <a:ext cx="8930" cy="178595"/>
            </a:xfrm>
            <a:custGeom>
              <a:avLst/>
              <a:gdLst/>
              <a:ahLst/>
              <a:cxnLst/>
              <a:rect l="0" t="0" r="0" b="0"/>
              <a:pathLst>
                <a:path w="8930" h="178595">
                  <a:moveTo>
                    <a:pt x="8929" y="0"/>
                  </a:moveTo>
                  <a:lnTo>
                    <a:pt x="8929" y="0"/>
                  </a:lnTo>
                  <a:lnTo>
                    <a:pt x="8929" y="8562"/>
                  </a:lnTo>
                  <a:lnTo>
                    <a:pt x="1241" y="16586"/>
                  </a:lnTo>
                  <a:lnTo>
                    <a:pt x="108" y="25437"/>
                  </a:lnTo>
                  <a:lnTo>
                    <a:pt x="10" y="39099"/>
                  </a:lnTo>
                  <a:lnTo>
                    <a:pt x="2649" y="44828"/>
                  </a:lnTo>
                  <a:lnTo>
                    <a:pt x="4743" y="47745"/>
                  </a:lnTo>
                  <a:lnTo>
                    <a:pt x="7689" y="61331"/>
                  </a:lnTo>
                  <a:lnTo>
                    <a:pt x="5732" y="69591"/>
                  </a:lnTo>
                  <a:lnTo>
                    <a:pt x="2547" y="77562"/>
                  </a:lnTo>
                  <a:lnTo>
                    <a:pt x="20" y="121960"/>
                  </a:lnTo>
                  <a:lnTo>
                    <a:pt x="0" y="164952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2"/>
          <p:cNvGrpSpPr/>
          <p:nvPr/>
        </p:nvGrpSpPr>
        <p:grpSpPr>
          <a:xfrm>
            <a:off x="8245886" y="6000750"/>
            <a:ext cx="648051" cy="848321"/>
            <a:chOff x="8245886" y="6000750"/>
            <a:chExt cx="648051" cy="848321"/>
          </a:xfrm>
        </p:grpSpPr>
        <p:sp>
          <p:nvSpPr>
            <p:cNvPr id="58" name="SMARTInkShape-103"/>
            <p:cNvSpPr/>
            <p:nvPr>
              <p:custDataLst>
                <p:tags r:id="rId14"/>
              </p:custDataLst>
            </p:nvPr>
          </p:nvSpPr>
          <p:spPr>
            <a:xfrm>
              <a:off x="8331398" y="6054328"/>
              <a:ext cx="35720" cy="267892"/>
            </a:xfrm>
            <a:custGeom>
              <a:avLst/>
              <a:gdLst/>
              <a:ahLst/>
              <a:cxnLst/>
              <a:rect l="0" t="0" r="0" b="0"/>
              <a:pathLst>
                <a:path w="35720" h="267892">
                  <a:moveTo>
                    <a:pt x="35719" y="0"/>
                  </a:moveTo>
                  <a:lnTo>
                    <a:pt x="35719" y="0"/>
                  </a:lnTo>
                  <a:lnTo>
                    <a:pt x="35719" y="4741"/>
                  </a:lnTo>
                  <a:lnTo>
                    <a:pt x="34727" y="6137"/>
                  </a:lnTo>
                  <a:lnTo>
                    <a:pt x="33073" y="7068"/>
                  </a:lnTo>
                  <a:lnTo>
                    <a:pt x="30978" y="7689"/>
                  </a:lnTo>
                  <a:lnTo>
                    <a:pt x="29582" y="10087"/>
                  </a:lnTo>
                  <a:lnTo>
                    <a:pt x="26042" y="32190"/>
                  </a:lnTo>
                  <a:lnTo>
                    <a:pt x="20726" y="42501"/>
                  </a:lnTo>
                  <a:lnTo>
                    <a:pt x="13231" y="86469"/>
                  </a:lnTo>
                  <a:lnTo>
                    <a:pt x="9182" y="128001"/>
                  </a:lnTo>
                  <a:lnTo>
                    <a:pt x="8945" y="169665"/>
                  </a:lnTo>
                  <a:lnTo>
                    <a:pt x="7944" y="181570"/>
                  </a:lnTo>
                  <a:lnTo>
                    <a:pt x="552" y="216174"/>
                  </a:lnTo>
                  <a:lnTo>
                    <a:pt x="2" y="259497"/>
                  </a:lnTo>
                  <a:lnTo>
                    <a:pt x="0" y="26789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04"/>
            <p:cNvSpPr/>
            <p:nvPr>
              <p:custDataLst>
                <p:tags r:id="rId15"/>
              </p:custDataLst>
            </p:nvPr>
          </p:nvSpPr>
          <p:spPr>
            <a:xfrm>
              <a:off x="8400276" y="6036512"/>
              <a:ext cx="154366" cy="267848"/>
            </a:xfrm>
            <a:custGeom>
              <a:avLst/>
              <a:gdLst/>
              <a:ahLst/>
              <a:cxnLst/>
              <a:rect l="0" t="0" r="0" b="0"/>
              <a:pathLst>
                <a:path w="154366" h="267848">
                  <a:moveTo>
                    <a:pt x="11490" y="80324"/>
                  </a:moveTo>
                  <a:lnTo>
                    <a:pt x="11490" y="80324"/>
                  </a:lnTo>
                  <a:lnTo>
                    <a:pt x="2009" y="80324"/>
                  </a:lnTo>
                  <a:lnTo>
                    <a:pt x="208" y="81316"/>
                  </a:lnTo>
                  <a:lnTo>
                    <a:pt x="0" y="82970"/>
                  </a:lnTo>
                  <a:lnTo>
                    <a:pt x="2410" y="88885"/>
                  </a:lnTo>
                  <a:lnTo>
                    <a:pt x="7675" y="89181"/>
                  </a:lnTo>
                  <a:lnTo>
                    <a:pt x="3430" y="89244"/>
                  </a:lnTo>
                  <a:lnTo>
                    <a:pt x="2636" y="81565"/>
                  </a:lnTo>
                  <a:lnTo>
                    <a:pt x="2566" y="68004"/>
                  </a:lnTo>
                  <a:lnTo>
                    <a:pt x="3557" y="66157"/>
                  </a:lnTo>
                  <a:lnTo>
                    <a:pt x="5209" y="64926"/>
                  </a:lnTo>
                  <a:lnTo>
                    <a:pt x="7302" y="64106"/>
                  </a:lnTo>
                  <a:lnTo>
                    <a:pt x="8698" y="62567"/>
                  </a:lnTo>
                  <a:lnTo>
                    <a:pt x="13584" y="52967"/>
                  </a:lnTo>
                  <a:lnTo>
                    <a:pt x="25655" y="38577"/>
                  </a:lnTo>
                  <a:lnTo>
                    <a:pt x="31266" y="26731"/>
                  </a:lnTo>
                  <a:lnTo>
                    <a:pt x="33603" y="23759"/>
                  </a:lnTo>
                  <a:lnTo>
                    <a:pt x="38847" y="20457"/>
                  </a:lnTo>
                  <a:lnTo>
                    <a:pt x="41634" y="19577"/>
                  </a:lnTo>
                  <a:lnTo>
                    <a:pt x="43492" y="17998"/>
                  </a:lnTo>
                  <a:lnTo>
                    <a:pt x="51459" y="5542"/>
                  </a:lnTo>
                  <a:lnTo>
                    <a:pt x="59350" y="2439"/>
                  </a:lnTo>
                  <a:lnTo>
                    <a:pt x="87045" y="0"/>
                  </a:lnTo>
                  <a:lnTo>
                    <a:pt x="88649" y="978"/>
                  </a:lnTo>
                  <a:lnTo>
                    <a:pt x="89719" y="2622"/>
                  </a:lnTo>
                  <a:lnTo>
                    <a:pt x="91899" y="7094"/>
                  </a:lnTo>
                  <a:lnTo>
                    <a:pt x="99421" y="16208"/>
                  </a:lnTo>
                  <a:lnTo>
                    <a:pt x="108865" y="50799"/>
                  </a:lnTo>
                  <a:lnTo>
                    <a:pt x="109604" y="73030"/>
                  </a:lnTo>
                  <a:lnTo>
                    <a:pt x="98687" y="116223"/>
                  </a:lnTo>
                  <a:lnTo>
                    <a:pt x="79828" y="157725"/>
                  </a:lnTo>
                  <a:lnTo>
                    <a:pt x="60099" y="199387"/>
                  </a:lnTo>
                  <a:lnTo>
                    <a:pt x="56320" y="216254"/>
                  </a:lnTo>
                  <a:lnTo>
                    <a:pt x="49357" y="227976"/>
                  </a:lnTo>
                  <a:lnTo>
                    <a:pt x="43864" y="234583"/>
                  </a:lnTo>
                  <a:lnTo>
                    <a:pt x="40761" y="243472"/>
                  </a:lnTo>
                  <a:lnTo>
                    <a:pt x="39934" y="248621"/>
                  </a:lnTo>
                  <a:lnTo>
                    <a:pt x="38390" y="252053"/>
                  </a:lnTo>
                  <a:lnTo>
                    <a:pt x="36368" y="254341"/>
                  </a:lnTo>
                  <a:lnTo>
                    <a:pt x="20422" y="267845"/>
                  </a:lnTo>
                  <a:lnTo>
                    <a:pt x="20420" y="267847"/>
                  </a:lnTo>
                  <a:lnTo>
                    <a:pt x="25160" y="267847"/>
                  </a:lnTo>
                  <a:lnTo>
                    <a:pt x="30133" y="265202"/>
                  </a:lnTo>
                  <a:lnTo>
                    <a:pt x="35650" y="261711"/>
                  </a:lnTo>
                  <a:lnTo>
                    <a:pt x="47277" y="259470"/>
                  </a:lnTo>
                  <a:lnTo>
                    <a:pt x="54388" y="259026"/>
                  </a:lnTo>
                  <a:lnTo>
                    <a:pt x="76101" y="251239"/>
                  </a:lnTo>
                  <a:lnTo>
                    <a:pt x="94844" y="249243"/>
                  </a:lnTo>
                  <a:lnTo>
                    <a:pt x="109272" y="241908"/>
                  </a:lnTo>
                  <a:lnTo>
                    <a:pt x="153758" y="241058"/>
                  </a:lnTo>
                  <a:lnTo>
                    <a:pt x="154365" y="2410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5"/>
            <p:cNvSpPr/>
            <p:nvPr>
              <p:custDataLst>
                <p:tags r:id="rId16"/>
              </p:custDataLst>
            </p:nvPr>
          </p:nvSpPr>
          <p:spPr>
            <a:xfrm>
              <a:off x="8599289" y="6116836"/>
              <a:ext cx="62509" cy="17860"/>
            </a:xfrm>
            <a:custGeom>
              <a:avLst/>
              <a:gdLst/>
              <a:ahLst/>
              <a:cxnLst/>
              <a:rect l="0" t="0" r="0" b="0"/>
              <a:pathLst>
                <a:path w="62509" h="17860">
                  <a:moveTo>
                    <a:pt x="0" y="17859"/>
                  </a:moveTo>
                  <a:lnTo>
                    <a:pt x="0" y="17859"/>
                  </a:lnTo>
                  <a:lnTo>
                    <a:pt x="7690" y="17859"/>
                  </a:lnTo>
                  <a:lnTo>
                    <a:pt x="15814" y="11722"/>
                  </a:lnTo>
                  <a:lnTo>
                    <a:pt x="25148" y="9298"/>
                  </a:lnTo>
                  <a:lnTo>
                    <a:pt x="39074" y="8962"/>
                  </a:lnTo>
                  <a:lnTo>
                    <a:pt x="44817" y="6298"/>
                  </a:lnTo>
                  <a:lnTo>
                    <a:pt x="51847" y="1244"/>
                  </a:lnTo>
                  <a:lnTo>
                    <a:pt x="62385" y="10"/>
                  </a:lnTo>
                  <a:lnTo>
                    <a:pt x="62508" y="8897"/>
                  </a:lnTo>
                  <a:lnTo>
                    <a:pt x="6250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6"/>
            <p:cNvSpPr/>
            <p:nvPr>
              <p:custDataLst>
                <p:tags r:id="rId17"/>
              </p:custDataLst>
            </p:nvPr>
          </p:nvSpPr>
          <p:spPr>
            <a:xfrm>
              <a:off x="8760134" y="6000750"/>
              <a:ext cx="133803" cy="285629"/>
            </a:xfrm>
            <a:custGeom>
              <a:avLst/>
              <a:gdLst/>
              <a:ahLst/>
              <a:cxnLst/>
              <a:rect l="0" t="0" r="0" b="0"/>
              <a:pathLst>
                <a:path w="133803" h="285629">
                  <a:moveTo>
                    <a:pt x="26679" y="0"/>
                  </a:moveTo>
                  <a:lnTo>
                    <a:pt x="26679" y="0"/>
                  </a:lnTo>
                  <a:lnTo>
                    <a:pt x="18116" y="0"/>
                  </a:lnTo>
                  <a:lnTo>
                    <a:pt x="25469" y="0"/>
                  </a:lnTo>
                  <a:lnTo>
                    <a:pt x="25872" y="992"/>
                  </a:lnTo>
                  <a:lnTo>
                    <a:pt x="26573" y="7689"/>
                  </a:lnTo>
                  <a:lnTo>
                    <a:pt x="25616" y="8103"/>
                  </a:lnTo>
                  <a:lnTo>
                    <a:pt x="21907" y="8561"/>
                  </a:lnTo>
                  <a:lnTo>
                    <a:pt x="20521" y="9677"/>
                  </a:lnTo>
                  <a:lnTo>
                    <a:pt x="18114" y="16586"/>
                  </a:lnTo>
                  <a:lnTo>
                    <a:pt x="17750" y="56240"/>
                  </a:lnTo>
                  <a:lnTo>
                    <a:pt x="16757" y="65676"/>
                  </a:lnTo>
                  <a:lnTo>
                    <a:pt x="10061" y="82977"/>
                  </a:lnTo>
                  <a:lnTo>
                    <a:pt x="6222" y="125233"/>
                  </a:lnTo>
                  <a:lnTo>
                    <a:pt x="1140" y="144131"/>
                  </a:lnTo>
                  <a:lnTo>
                    <a:pt x="0" y="175988"/>
                  </a:lnTo>
                  <a:lnTo>
                    <a:pt x="2584" y="185043"/>
                  </a:lnTo>
                  <a:lnTo>
                    <a:pt x="6048" y="193366"/>
                  </a:lnTo>
                  <a:lnTo>
                    <a:pt x="8747" y="235059"/>
                  </a:lnTo>
                  <a:lnTo>
                    <a:pt x="8788" y="242715"/>
                  </a:lnTo>
                  <a:lnTo>
                    <a:pt x="11451" y="249425"/>
                  </a:lnTo>
                  <a:lnTo>
                    <a:pt x="14950" y="255715"/>
                  </a:lnTo>
                  <a:lnTo>
                    <a:pt x="17912" y="264834"/>
                  </a:lnTo>
                  <a:lnTo>
                    <a:pt x="22121" y="270832"/>
                  </a:lnTo>
                  <a:lnTo>
                    <a:pt x="27299" y="274159"/>
                  </a:lnTo>
                  <a:lnTo>
                    <a:pt x="32908" y="276630"/>
                  </a:lnTo>
                  <a:lnTo>
                    <a:pt x="42811" y="284353"/>
                  </a:lnTo>
                  <a:lnTo>
                    <a:pt x="48766" y="285336"/>
                  </a:lnTo>
                  <a:lnTo>
                    <a:pt x="56815" y="285628"/>
                  </a:lnTo>
                  <a:lnTo>
                    <a:pt x="62562" y="283049"/>
                  </a:lnTo>
                  <a:lnTo>
                    <a:pt x="68423" y="279589"/>
                  </a:lnTo>
                  <a:lnTo>
                    <a:pt x="77302" y="276648"/>
                  </a:lnTo>
                  <a:lnTo>
                    <a:pt x="86216" y="270926"/>
                  </a:lnTo>
                  <a:lnTo>
                    <a:pt x="92165" y="269240"/>
                  </a:lnTo>
                  <a:lnTo>
                    <a:pt x="94149" y="267798"/>
                  </a:lnTo>
                  <a:lnTo>
                    <a:pt x="95472" y="265845"/>
                  </a:lnTo>
                  <a:lnTo>
                    <a:pt x="96353" y="263550"/>
                  </a:lnTo>
                  <a:lnTo>
                    <a:pt x="112019" y="249851"/>
                  </a:lnTo>
                  <a:lnTo>
                    <a:pt x="115210" y="243998"/>
                  </a:lnTo>
                  <a:lnTo>
                    <a:pt x="119935" y="238089"/>
                  </a:lnTo>
                  <a:lnTo>
                    <a:pt x="122696" y="229510"/>
                  </a:lnTo>
                  <a:lnTo>
                    <a:pt x="125811" y="199675"/>
                  </a:lnTo>
                  <a:lnTo>
                    <a:pt x="131956" y="187571"/>
                  </a:lnTo>
                  <a:lnTo>
                    <a:pt x="133802" y="162499"/>
                  </a:lnTo>
                  <a:lnTo>
                    <a:pt x="126144" y="153201"/>
                  </a:lnTo>
                  <a:lnTo>
                    <a:pt x="122809" y="152426"/>
                  </a:lnTo>
                  <a:lnTo>
                    <a:pt x="112585" y="151927"/>
                  </a:lnTo>
                  <a:lnTo>
                    <a:pt x="110738" y="152878"/>
                  </a:lnTo>
                  <a:lnTo>
                    <a:pt x="109508" y="154505"/>
                  </a:lnTo>
                  <a:lnTo>
                    <a:pt x="108687" y="156582"/>
                  </a:lnTo>
                  <a:lnTo>
                    <a:pt x="107148" y="157966"/>
                  </a:lnTo>
                  <a:lnTo>
                    <a:pt x="102792" y="159503"/>
                  </a:lnTo>
                  <a:lnTo>
                    <a:pt x="97548" y="165479"/>
                  </a:lnTo>
                  <a:lnTo>
                    <a:pt x="65368" y="208495"/>
                  </a:lnTo>
                  <a:lnTo>
                    <a:pt x="57435" y="219424"/>
                  </a:lnTo>
                  <a:lnTo>
                    <a:pt x="51606" y="232006"/>
                  </a:lnTo>
                  <a:lnTo>
                    <a:pt x="47679" y="238051"/>
                  </a:lnTo>
                  <a:lnTo>
                    <a:pt x="45934" y="244045"/>
                  </a:lnTo>
                  <a:lnTo>
                    <a:pt x="44476" y="246041"/>
                  </a:lnTo>
                  <a:lnTo>
                    <a:pt x="42513" y="247370"/>
                  </a:lnTo>
                  <a:lnTo>
                    <a:pt x="40211" y="248258"/>
                  </a:lnTo>
                  <a:lnTo>
                    <a:pt x="38677" y="249841"/>
                  </a:lnTo>
                  <a:lnTo>
                    <a:pt x="35608" y="2589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7"/>
            <p:cNvSpPr/>
            <p:nvPr>
              <p:custDataLst>
                <p:tags r:id="rId18"/>
              </p:custDataLst>
            </p:nvPr>
          </p:nvSpPr>
          <p:spPr>
            <a:xfrm>
              <a:off x="8245886" y="6438305"/>
              <a:ext cx="567717" cy="17860"/>
            </a:xfrm>
            <a:custGeom>
              <a:avLst/>
              <a:gdLst/>
              <a:ahLst/>
              <a:cxnLst/>
              <a:rect l="0" t="0" r="0" b="0"/>
              <a:pathLst>
                <a:path w="567717" h="17860">
                  <a:moveTo>
                    <a:pt x="5145" y="17859"/>
                  </a:moveTo>
                  <a:lnTo>
                    <a:pt x="5145" y="17859"/>
                  </a:lnTo>
                  <a:lnTo>
                    <a:pt x="0" y="17859"/>
                  </a:lnTo>
                  <a:lnTo>
                    <a:pt x="43876" y="17859"/>
                  </a:lnTo>
                  <a:lnTo>
                    <a:pt x="87249" y="17859"/>
                  </a:lnTo>
                  <a:lnTo>
                    <a:pt x="128939" y="17859"/>
                  </a:lnTo>
                  <a:lnTo>
                    <a:pt x="171924" y="17859"/>
                  </a:lnTo>
                  <a:lnTo>
                    <a:pt x="216377" y="17859"/>
                  </a:lnTo>
                  <a:lnTo>
                    <a:pt x="259055" y="17859"/>
                  </a:lnTo>
                  <a:lnTo>
                    <a:pt x="299878" y="17859"/>
                  </a:lnTo>
                  <a:lnTo>
                    <a:pt x="320346" y="15213"/>
                  </a:lnTo>
                  <a:lnTo>
                    <a:pt x="361782" y="9481"/>
                  </a:lnTo>
                  <a:lnTo>
                    <a:pt x="403799" y="8951"/>
                  </a:lnTo>
                  <a:lnTo>
                    <a:pt x="442861" y="8931"/>
                  </a:lnTo>
                  <a:lnTo>
                    <a:pt x="484194" y="8929"/>
                  </a:lnTo>
                  <a:lnTo>
                    <a:pt x="525921" y="8929"/>
                  </a:lnTo>
                  <a:lnTo>
                    <a:pt x="552830" y="8929"/>
                  </a:lnTo>
                  <a:lnTo>
                    <a:pt x="554816" y="7937"/>
                  </a:lnTo>
                  <a:lnTo>
                    <a:pt x="556139" y="6284"/>
                  </a:lnTo>
                  <a:lnTo>
                    <a:pt x="558263" y="1241"/>
                  </a:lnTo>
                  <a:lnTo>
                    <a:pt x="561200" y="552"/>
                  </a:lnTo>
                  <a:lnTo>
                    <a:pt x="567716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8"/>
            <p:cNvSpPr/>
            <p:nvPr>
              <p:custDataLst>
                <p:tags r:id="rId19"/>
              </p:custDataLst>
            </p:nvPr>
          </p:nvSpPr>
          <p:spPr>
            <a:xfrm>
              <a:off x="8295690" y="6581180"/>
              <a:ext cx="107147" cy="89298"/>
            </a:xfrm>
            <a:custGeom>
              <a:avLst/>
              <a:gdLst/>
              <a:ahLst/>
              <a:cxnLst/>
              <a:rect l="0" t="0" r="0" b="0"/>
              <a:pathLst>
                <a:path w="107147" h="89298">
                  <a:moveTo>
                    <a:pt x="26779" y="8929"/>
                  </a:moveTo>
                  <a:lnTo>
                    <a:pt x="26779" y="8929"/>
                  </a:lnTo>
                  <a:lnTo>
                    <a:pt x="18216" y="8929"/>
                  </a:lnTo>
                  <a:lnTo>
                    <a:pt x="26779" y="8929"/>
                  </a:lnTo>
                  <a:lnTo>
                    <a:pt x="26779" y="0"/>
                  </a:lnTo>
                  <a:lnTo>
                    <a:pt x="26779" y="7688"/>
                  </a:lnTo>
                  <a:lnTo>
                    <a:pt x="25787" y="8102"/>
                  </a:lnTo>
                  <a:lnTo>
                    <a:pt x="19089" y="8821"/>
                  </a:lnTo>
                  <a:lnTo>
                    <a:pt x="18400" y="11527"/>
                  </a:lnTo>
                  <a:lnTo>
                    <a:pt x="17882" y="29917"/>
                  </a:lnTo>
                  <a:lnTo>
                    <a:pt x="15217" y="35787"/>
                  </a:lnTo>
                  <a:lnTo>
                    <a:pt x="13118" y="38740"/>
                  </a:lnTo>
                  <a:lnTo>
                    <a:pt x="12711" y="41702"/>
                  </a:lnTo>
                  <a:lnTo>
                    <a:pt x="14904" y="47638"/>
                  </a:lnTo>
                  <a:lnTo>
                    <a:pt x="14893" y="50610"/>
                  </a:lnTo>
                  <a:lnTo>
                    <a:pt x="9357" y="64369"/>
                  </a:lnTo>
                  <a:lnTo>
                    <a:pt x="9211" y="66726"/>
                  </a:lnTo>
                  <a:lnTo>
                    <a:pt x="8121" y="68296"/>
                  </a:lnTo>
                  <a:lnTo>
                    <a:pt x="6403" y="69343"/>
                  </a:lnTo>
                  <a:lnTo>
                    <a:pt x="4265" y="70041"/>
                  </a:lnTo>
                  <a:lnTo>
                    <a:pt x="2840" y="71499"/>
                  </a:lnTo>
                  <a:lnTo>
                    <a:pt x="101" y="79963"/>
                  </a:lnTo>
                  <a:lnTo>
                    <a:pt x="0" y="88020"/>
                  </a:lnTo>
                  <a:lnTo>
                    <a:pt x="988" y="88445"/>
                  </a:lnTo>
                  <a:lnTo>
                    <a:pt x="16599" y="89295"/>
                  </a:lnTo>
                  <a:lnTo>
                    <a:pt x="24731" y="83160"/>
                  </a:lnTo>
                  <a:lnTo>
                    <a:pt x="34067" y="80735"/>
                  </a:lnTo>
                  <a:lnTo>
                    <a:pt x="78312" y="80367"/>
                  </a:lnTo>
                  <a:lnTo>
                    <a:pt x="84693" y="80367"/>
                  </a:lnTo>
                  <a:lnTo>
                    <a:pt x="86225" y="81359"/>
                  </a:lnTo>
                  <a:lnTo>
                    <a:pt x="87245" y="83012"/>
                  </a:lnTo>
                  <a:lnTo>
                    <a:pt x="88883" y="88056"/>
                  </a:lnTo>
                  <a:lnTo>
                    <a:pt x="91753" y="88745"/>
                  </a:lnTo>
                  <a:lnTo>
                    <a:pt x="107146" y="8929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9"/>
            <p:cNvSpPr/>
            <p:nvPr>
              <p:custDataLst>
                <p:tags r:id="rId20"/>
              </p:custDataLst>
            </p:nvPr>
          </p:nvSpPr>
          <p:spPr>
            <a:xfrm>
              <a:off x="8393906" y="6545461"/>
              <a:ext cx="26681" cy="303610"/>
            </a:xfrm>
            <a:custGeom>
              <a:avLst/>
              <a:gdLst/>
              <a:ahLst/>
              <a:cxnLst/>
              <a:rect l="0" t="0" r="0" b="0"/>
              <a:pathLst>
                <a:path w="26681" h="303610">
                  <a:moveTo>
                    <a:pt x="8930" y="0"/>
                  </a:moveTo>
                  <a:lnTo>
                    <a:pt x="8930" y="0"/>
                  </a:lnTo>
                  <a:lnTo>
                    <a:pt x="3" y="0"/>
                  </a:lnTo>
                  <a:lnTo>
                    <a:pt x="0" y="44152"/>
                  </a:lnTo>
                  <a:lnTo>
                    <a:pt x="0" y="47293"/>
                  </a:lnTo>
                  <a:lnTo>
                    <a:pt x="8379" y="89517"/>
                  </a:lnTo>
                  <a:lnTo>
                    <a:pt x="9677" y="101301"/>
                  </a:lnTo>
                  <a:lnTo>
                    <a:pt x="17010" y="136930"/>
                  </a:lnTo>
                  <a:lnTo>
                    <a:pt x="17810" y="181240"/>
                  </a:lnTo>
                  <a:lnTo>
                    <a:pt x="17857" y="224087"/>
                  </a:lnTo>
                  <a:lnTo>
                    <a:pt x="18852" y="243841"/>
                  </a:lnTo>
                  <a:lnTo>
                    <a:pt x="24927" y="260972"/>
                  </a:lnTo>
                  <a:lnTo>
                    <a:pt x="26680" y="283581"/>
                  </a:lnTo>
                  <a:lnTo>
                    <a:pt x="19091" y="293248"/>
                  </a:lnTo>
                  <a:lnTo>
                    <a:pt x="17860" y="30360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0"/>
            <p:cNvSpPr/>
            <p:nvPr>
              <p:custDataLst>
                <p:tags r:id="rId21"/>
              </p:custDataLst>
            </p:nvPr>
          </p:nvSpPr>
          <p:spPr>
            <a:xfrm>
              <a:off x="8518922" y="6652627"/>
              <a:ext cx="89298" cy="17851"/>
            </a:xfrm>
            <a:custGeom>
              <a:avLst/>
              <a:gdLst/>
              <a:ahLst/>
              <a:cxnLst/>
              <a:rect l="0" t="0" r="0" b="0"/>
              <a:pathLst>
                <a:path w="89298" h="17851">
                  <a:moveTo>
                    <a:pt x="0" y="17850"/>
                  </a:moveTo>
                  <a:lnTo>
                    <a:pt x="0" y="17850"/>
                  </a:lnTo>
                  <a:lnTo>
                    <a:pt x="13302" y="17850"/>
                  </a:lnTo>
                  <a:lnTo>
                    <a:pt x="18479" y="15204"/>
                  </a:lnTo>
                  <a:lnTo>
                    <a:pt x="24088" y="11713"/>
                  </a:lnTo>
                  <a:lnTo>
                    <a:pt x="35773" y="9472"/>
                  </a:lnTo>
                  <a:lnTo>
                    <a:pt x="47636" y="9028"/>
                  </a:lnTo>
                  <a:lnTo>
                    <a:pt x="49617" y="8001"/>
                  </a:lnTo>
                  <a:lnTo>
                    <a:pt x="50937" y="6322"/>
                  </a:lnTo>
                  <a:lnTo>
                    <a:pt x="51817" y="4212"/>
                  </a:lnTo>
                  <a:lnTo>
                    <a:pt x="53396" y="2805"/>
                  </a:lnTo>
                  <a:lnTo>
                    <a:pt x="57797" y="1241"/>
                  </a:lnTo>
                  <a:lnTo>
                    <a:pt x="84594" y="0"/>
                  </a:lnTo>
                  <a:lnTo>
                    <a:pt x="86161" y="989"/>
                  </a:lnTo>
                  <a:lnTo>
                    <a:pt x="87207" y="2640"/>
                  </a:lnTo>
                  <a:lnTo>
                    <a:pt x="89297" y="89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1"/>
            <p:cNvSpPr/>
            <p:nvPr>
              <p:custDataLst>
                <p:tags r:id="rId22"/>
              </p:custDataLst>
            </p:nvPr>
          </p:nvSpPr>
          <p:spPr>
            <a:xfrm>
              <a:off x="8661797" y="6563320"/>
              <a:ext cx="8931" cy="250033"/>
            </a:xfrm>
            <a:custGeom>
              <a:avLst/>
              <a:gdLst/>
              <a:ahLst/>
              <a:cxnLst/>
              <a:rect l="0" t="0" r="0" b="0"/>
              <a:pathLst>
                <a:path w="8931" h="250033">
                  <a:moveTo>
                    <a:pt x="8930" y="0"/>
                  </a:moveTo>
                  <a:lnTo>
                    <a:pt x="8930" y="0"/>
                  </a:lnTo>
                  <a:lnTo>
                    <a:pt x="8930" y="42502"/>
                  </a:lnTo>
                  <a:lnTo>
                    <a:pt x="8930" y="84271"/>
                  </a:lnTo>
                  <a:lnTo>
                    <a:pt x="8930" y="126265"/>
                  </a:lnTo>
                  <a:lnTo>
                    <a:pt x="8930" y="167183"/>
                  </a:lnTo>
                  <a:lnTo>
                    <a:pt x="7937" y="190358"/>
                  </a:lnTo>
                  <a:lnTo>
                    <a:pt x="1240" y="207949"/>
                  </a:lnTo>
                  <a:lnTo>
                    <a:pt x="0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2"/>
            <p:cNvSpPr/>
            <p:nvPr>
              <p:custDataLst>
                <p:tags r:id="rId23"/>
              </p:custDataLst>
            </p:nvPr>
          </p:nvSpPr>
          <p:spPr>
            <a:xfrm>
              <a:off x="8804673" y="6393656"/>
              <a:ext cx="35719" cy="1"/>
            </a:xfrm>
            <a:custGeom>
              <a:avLst/>
              <a:gdLst/>
              <a:ahLst/>
              <a:cxnLst/>
              <a:rect l="0" t="0" r="0" b="0"/>
              <a:pathLst>
                <a:path w="35719" h="1">
                  <a:moveTo>
                    <a:pt x="8929" y="0"/>
                  </a:moveTo>
                  <a:lnTo>
                    <a:pt x="8929" y="0"/>
                  </a:lnTo>
                  <a:lnTo>
                    <a:pt x="0" y="0"/>
                  </a:lnTo>
                  <a:lnTo>
                    <a:pt x="3571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13"/>
            <p:cNvSpPr/>
            <p:nvPr>
              <p:custDataLst>
                <p:tags r:id="rId24"/>
              </p:custDataLst>
            </p:nvPr>
          </p:nvSpPr>
          <p:spPr>
            <a:xfrm>
              <a:off x="8813602" y="6482953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0" y="0"/>
                  </a:moveTo>
                  <a:lnTo>
                    <a:pt x="0" y="0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23"/>
          <p:cNvGrpSpPr/>
          <p:nvPr/>
        </p:nvGrpSpPr>
        <p:grpSpPr>
          <a:xfrm>
            <a:off x="8858250" y="6009680"/>
            <a:ext cx="151806" cy="759024"/>
            <a:chOff x="8858250" y="6009680"/>
            <a:chExt cx="151806" cy="759024"/>
          </a:xfrm>
        </p:grpSpPr>
        <p:sp>
          <p:nvSpPr>
            <p:cNvPr id="70" name="SMARTInkShape-114"/>
            <p:cNvSpPr/>
            <p:nvPr>
              <p:custDataLst>
                <p:tags r:id="rId10"/>
              </p:custDataLst>
            </p:nvPr>
          </p:nvSpPr>
          <p:spPr>
            <a:xfrm>
              <a:off x="8911838" y="6009680"/>
              <a:ext cx="98218" cy="285326"/>
            </a:xfrm>
            <a:custGeom>
              <a:avLst/>
              <a:gdLst/>
              <a:ahLst/>
              <a:cxnLst/>
              <a:rect l="0" t="0" r="0" b="0"/>
              <a:pathLst>
                <a:path w="98218" h="285326">
                  <a:moveTo>
                    <a:pt x="26779" y="0"/>
                  </a:moveTo>
                  <a:lnTo>
                    <a:pt x="26779" y="0"/>
                  </a:lnTo>
                  <a:lnTo>
                    <a:pt x="19090" y="7688"/>
                  </a:lnTo>
                  <a:lnTo>
                    <a:pt x="16879" y="49629"/>
                  </a:lnTo>
                  <a:lnTo>
                    <a:pt x="9749" y="92527"/>
                  </a:lnTo>
                  <a:lnTo>
                    <a:pt x="6439" y="123008"/>
                  </a:lnTo>
                  <a:lnTo>
                    <a:pt x="1901" y="144926"/>
                  </a:lnTo>
                  <a:lnTo>
                    <a:pt x="158" y="186919"/>
                  </a:lnTo>
                  <a:lnTo>
                    <a:pt x="0" y="229159"/>
                  </a:lnTo>
                  <a:lnTo>
                    <a:pt x="2640" y="238440"/>
                  </a:lnTo>
                  <a:lnTo>
                    <a:pt x="6129" y="246864"/>
                  </a:lnTo>
                  <a:lnTo>
                    <a:pt x="9085" y="261771"/>
                  </a:lnTo>
                  <a:lnTo>
                    <a:pt x="16499" y="274642"/>
                  </a:lnTo>
                  <a:lnTo>
                    <a:pt x="22190" y="280915"/>
                  </a:lnTo>
                  <a:lnTo>
                    <a:pt x="27385" y="283601"/>
                  </a:lnTo>
                  <a:lnTo>
                    <a:pt x="34065" y="285325"/>
                  </a:lnTo>
                  <a:lnTo>
                    <a:pt x="45207" y="278626"/>
                  </a:lnTo>
                  <a:lnTo>
                    <a:pt x="47993" y="278024"/>
                  </a:lnTo>
                  <a:lnTo>
                    <a:pt x="53737" y="272063"/>
                  </a:lnTo>
                  <a:lnTo>
                    <a:pt x="68797" y="250397"/>
                  </a:lnTo>
                  <a:lnTo>
                    <a:pt x="84684" y="206969"/>
                  </a:lnTo>
                  <a:lnTo>
                    <a:pt x="96572" y="177259"/>
                  </a:lnTo>
                  <a:lnTo>
                    <a:pt x="98197" y="135826"/>
                  </a:lnTo>
                  <a:lnTo>
                    <a:pt x="98217" y="116509"/>
                  </a:lnTo>
                  <a:lnTo>
                    <a:pt x="93476" y="116211"/>
                  </a:lnTo>
                  <a:lnTo>
                    <a:pt x="92080" y="117161"/>
                  </a:lnTo>
                  <a:lnTo>
                    <a:pt x="91149" y="118787"/>
                  </a:lnTo>
                  <a:lnTo>
                    <a:pt x="90527" y="120863"/>
                  </a:lnTo>
                  <a:lnTo>
                    <a:pt x="89122" y="122247"/>
                  </a:lnTo>
                  <a:lnTo>
                    <a:pt x="79737" y="127114"/>
                  </a:lnTo>
                  <a:lnTo>
                    <a:pt x="76968" y="129391"/>
                  </a:lnTo>
                  <a:lnTo>
                    <a:pt x="73889" y="137213"/>
                  </a:lnTo>
                  <a:lnTo>
                    <a:pt x="71530" y="146311"/>
                  </a:lnTo>
                  <a:lnTo>
                    <a:pt x="61930" y="160237"/>
                  </a:lnTo>
                  <a:lnTo>
                    <a:pt x="59143" y="163379"/>
                  </a:lnTo>
                  <a:lnTo>
                    <a:pt x="56046" y="172162"/>
                  </a:lnTo>
                  <a:lnTo>
                    <a:pt x="51140" y="198534"/>
                  </a:lnTo>
                  <a:lnTo>
                    <a:pt x="37063" y="242718"/>
                  </a:lnTo>
                  <a:lnTo>
                    <a:pt x="35709" y="26789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5"/>
            <p:cNvSpPr/>
            <p:nvPr>
              <p:custDataLst>
                <p:tags r:id="rId11"/>
              </p:custDataLst>
            </p:nvPr>
          </p:nvSpPr>
          <p:spPr>
            <a:xfrm>
              <a:off x="8867180" y="6465094"/>
              <a:ext cx="116087" cy="17860"/>
            </a:xfrm>
            <a:custGeom>
              <a:avLst/>
              <a:gdLst/>
              <a:ahLst/>
              <a:cxnLst/>
              <a:rect l="0" t="0" r="0" b="0"/>
              <a:pathLst>
                <a:path w="116087" h="17860">
                  <a:moveTo>
                    <a:pt x="0" y="17859"/>
                  </a:moveTo>
                  <a:lnTo>
                    <a:pt x="0" y="17859"/>
                  </a:lnTo>
                  <a:lnTo>
                    <a:pt x="7689" y="10170"/>
                  </a:lnTo>
                  <a:lnTo>
                    <a:pt x="13302" y="9298"/>
                  </a:lnTo>
                  <a:lnTo>
                    <a:pt x="47293" y="8940"/>
                  </a:lnTo>
                  <a:lnTo>
                    <a:pt x="53431" y="6289"/>
                  </a:lnTo>
                  <a:lnTo>
                    <a:pt x="56456" y="4192"/>
                  </a:lnTo>
                  <a:lnTo>
                    <a:pt x="70195" y="1242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6"/>
            <p:cNvSpPr/>
            <p:nvPr>
              <p:custDataLst>
                <p:tags r:id="rId12"/>
              </p:custDataLst>
            </p:nvPr>
          </p:nvSpPr>
          <p:spPr>
            <a:xfrm>
              <a:off x="8947547" y="6554391"/>
              <a:ext cx="35720" cy="160735"/>
            </a:xfrm>
            <a:custGeom>
              <a:avLst/>
              <a:gdLst/>
              <a:ahLst/>
              <a:cxnLst/>
              <a:rect l="0" t="0" r="0" b="0"/>
              <a:pathLst>
                <a:path w="35720" h="160735">
                  <a:moveTo>
                    <a:pt x="35719" y="0"/>
                  </a:moveTo>
                  <a:lnTo>
                    <a:pt x="35719" y="0"/>
                  </a:lnTo>
                  <a:lnTo>
                    <a:pt x="35719" y="4740"/>
                  </a:lnTo>
                  <a:lnTo>
                    <a:pt x="34726" y="6136"/>
                  </a:lnTo>
                  <a:lnTo>
                    <a:pt x="33072" y="7067"/>
                  </a:lnTo>
                  <a:lnTo>
                    <a:pt x="30978" y="7688"/>
                  </a:lnTo>
                  <a:lnTo>
                    <a:pt x="29582" y="9094"/>
                  </a:lnTo>
                  <a:lnTo>
                    <a:pt x="24694" y="18480"/>
                  </a:lnTo>
                  <a:lnTo>
                    <a:pt x="22416" y="21249"/>
                  </a:lnTo>
                  <a:lnTo>
                    <a:pt x="19884" y="29619"/>
                  </a:lnTo>
                  <a:lnTo>
                    <a:pt x="15814" y="45487"/>
                  </a:lnTo>
                  <a:lnTo>
                    <a:pt x="10969" y="62756"/>
                  </a:lnTo>
                  <a:lnTo>
                    <a:pt x="8016" y="95903"/>
                  </a:lnTo>
                  <a:lnTo>
                    <a:pt x="556" y="117375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7"/>
            <p:cNvSpPr/>
            <p:nvPr>
              <p:custDataLst>
                <p:tags r:id="rId13"/>
              </p:custDataLst>
            </p:nvPr>
          </p:nvSpPr>
          <p:spPr>
            <a:xfrm>
              <a:off x="8858250" y="6599082"/>
              <a:ext cx="107122" cy="169622"/>
            </a:xfrm>
            <a:custGeom>
              <a:avLst/>
              <a:gdLst/>
              <a:ahLst/>
              <a:cxnLst/>
              <a:rect l="0" t="0" r="0" b="0"/>
              <a:pathLst>
                <a:path w="107122" h="169622">
                  <a:moveTo>
                    <a:pt x="17859" y="26746"/>
                  </a:moveTo>
                  <a:lnTo>
                    <a:pt x="17859" y="26746"/>
                  </a:lnTo>
                  <a:lnTo>
                    <a:pt x="8962" y="26746"/>
                  </a:lnTo>
                  <a:lnTo>
                    <a:pt x="13680" y="26746"/>
                  </a:lnTo>
                  <a:lnTo>
                    <a:pt x="18647" y="24101"/>
                  </a:lnTo>
                  <a:lnTo>
                    <a:pt x="24163" y="20609"/>
                  </a:lnTo>
                  <a:lnTo>
                    <a:pt x="32846" y="17652"/>
                  </a:lnTo>
                  <a:lnTo>
                    <a:pt x="53584" y="2419"/>
                  </a:lnTo>
                  <a:lnTo>
                    <a:pt x="68462" y="281"/>
                  </a:lnTo>
                  <a:lnTo>
                    <a:pt x="83344" y="0"/>
                  </a:lnTo>
                  <a:lnTo>
                    <a:pt x="89297" y="2621"/>
                  </a:lnTo>
                  <a:lnTo>
                    <a:pt x="96462" y="7649"/>
                  </a:lnTo>
                  <a:lnTo>
                    <a:pt x="102443" y="8520"/>
                  </a:lnTo>
                  <a:lnTo>
                    <a:pt x="104015" y="9634"/>
                  </a:lnTo>
                  <a:lnTo>
                    <a:pt x="105062" y="11370"/>
                  </a:lnTo>
                  <a:lnTo>
                    <a:pt x="106880" y="17959"/>
                  </a:lnTo>
                  <a:lnTo>
                    <a:pt x="107121" y="30134"/>
                  </a:lnTo>
                  <a:lnTo>
                    <a:pt x="104494" y="35859"/>
                  </a:lnTo>
                  <a:lnTo>
                    <a:pt x="101012" y="41710"/>
                  </a:lnTo>
                  <a:lnTo>
                    <a:pt x="98060" y="50583"/>
                  </a:lnTo>
                  <a:lnTo>
                    <a:pt x="77268" y="74373"/>
                  </a:lnTo>
                  <a:lnTo>
                    <a:pt x="71383" y="77679"/>
                  </a:lnTo>
                  <a:lnTo>
                    <a:pt x="65460" y="80141"/>
                  </a:lnTo>
                  <a:lnTo>
                    <a:pt x="44647" y="95702"/>
                  </a:lnTo>
                  <a:lnTo>
                    <a:pt x="33857" y="97966"/>
                  </a:lnTo>
                  <a:lnTo>
                    <a:pt x="27202" y="98171"/>
                  </a:lnTo>
                  <a:lnTo>
                    <a:pt x="26792" y="81675"/>
                  </a:lnTo>
                  <a:lnTo>
                    <a:pt x="27783" y="81224"/>
                  </a:lnTo>
                  <a:lnTo>
                    <a:pt x="31531" y="80724"/>
                  </a:lnTo>
                  <a:lnTo>
                    <a:pt x="32927" y="79599"/>
                  </a:lnTo>
                  <a:lnTo>
                    <a:pt x="34479" y="75703"/>
                  </a:lnTo>
                  <a:lnTo>
                    <a:pt x="35884" y="74266"/>
                  </a:lnTo>
                  <a:lnTo>
                    <a:pt x="40091" y="72671"/>
                  </a:lnTo>
                  <a:lnTo>
                    <a:pt x="48038" y="71773"/>
                  </a:lnTo>
                  <a:lnTo>
                    <a:pt x="53763" y="74208"/>
                  </a:lnTo>
                  <a:lnTo>
                    <a:pt x="59613" y="77606"/>
                  </a:lnTo>
                  <a:lnTo>
                    <a:pt x="71454" y="79788"/>
                  </a:lnTo>
                  <a:lnTo>
                    <a:pt x="74425" y="79966"/>
                  </a:lnTo>
                  <a:lnTo>
                    <a:pt x="80372" y="82811"/>
                  </a:lnTo>
                  <a:lnTo>
                    <a:pt x="83347" y="84959"/>
                  </a:lnTo>
                  <a:lnTo>
                    <a:pt x="86653" y="89991"/>
                  </a:lnTo>
                  <a:lnTo>
                    <a:pt x="87534" y="92722"/>
                  </a:lnTo>
                  <a:lnTo>
                    <a:pt x="89114" y="94543"/>
                  </a:lnTo>
                  <a:lnTo>
                    <a:pt x="102553" y="102782"/>
                  </a:lnTo>
                  <a:lnTo>
                    <a:pt x="105111" y="107834"/>
                  </a:lnTo>
                  <a:lnTo>
                    <a:pt x="106753" y="119162"/>
                  </a:lnTo>
                  <a:lnTo>
                    <a:pt x="105894" y="121099"/>
                  </a:lnTo>
                  <a:lnTo>
                    <a:pt x="104331" y="122390"/>
                  </a:lnTo>
                  <a:lnTo>
                    <a:pt x="102296" y="123250"/>
                  </a:lnTo>
                  <a:lnTo>
                    <a:pt x="100940" y="124817"/>
                  </a:lnTo>
                  <a:lnTo>
                    <a:pt x="99433" y="129203"/>
                  </a:lnTo>
                  <a:lnTo>
                    <a:pt x="98583" y="137250"/>
                  </a:lnTo>
                  <a:lnTo>
                    <a:pt x="97472" y="139111"/>
                  </a:lnTo>
                  <a:lnTo>
                    <a:pt x="95740" y="140351"/>
                  </a:lnTo>
                  <a:lnTo>
                    <a:pt x="91168" y="142722"/>
                  </a:lnTo>
                  <a:lnTo>
                    <a:pt x="83016" y="148643"/>
                  </a:lnTo>
                  <a:lnTo>
                    <a:pt x="77245" y="150375"/>
                  </a:lnTo>
                  <a:lnTo>
                    <a:pt x="59319" y="152480"/>
                  </a:lnTo>
                  <a:lnTo>
                    <a:pt x="42036" y="159414"/>
                  </a:lnTo>
                  <a:lnTo>
                    <a:pt x="23700" y="161432"/>
                  </a:lnTo>
                  <a:lnTo>
                    <a:pt x="0" y="1696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24"/>
          <p:cNvGrpSpPr/>
          <p:nvPr/>
        </p:nvGrpSpPr>
        <p:grpSpPr>
          <a:xfrm>
            <a:off x="5519099" y="6295434"/>
            <a:ext cx="820980" cy="401833"/>
            <a:chOff x="5519099" y="6295434"/>
            <a:chExt cx="820980" cy="401833"/>
          </a:xfrm>
        </p:grpSpPr>
        <p:sp>
          <p:nvSpPr>
            <p:cNvPr id="75" name="SMARTInkShape-118"/>
            <p:cNvSpPr/>
            <p:nvPr>
              <p:custDataLst>
                <p:tags r:id="rId6"/>
              </p:custDataLst>
            </p:nvPr>
          </p:nvSpPr>
          <p:spPr>
            <a:xfrm>
              <a:off x="5519099" y="6304392"/>
              <a:ext cx="311988" cy="392875"/>
            </a:xfrm>
            <a:custGeom>
              <a:avLst/>
              <a:gdLst/>
              <a:ahLst/>
              <a:cxnLst/>
              <a:rect l="0" t="0" r="0" b="0"/>
              <a:pathLst>
                <a:path w="311988" h="392875">
                  <a:moveTo>
                    <a:pt x="61956" y="8897"/>
                  </a:moveTo>
                  <a:lnTo>
                    <a:pt x="61956" y="8897"/>
                  </a:lnTo>
                  <a:lnTo>
                    <a:pt x="53394" y="336"/>
                  </a:lnTo>
                  <a:lnTo>
                    <a:pt x="45370" y="0"/>
                  </a:lnTo>
                  <a:lnTo>
                    <a:pt x="44945" y="981"/>
                  </a:lnTo>
                  <a:lnTo>
                    <a:pt x="44098" y="42059"/>
                  </a:lnTo>
                  <a:lnTo>
                    <a:pt x="44096" y="80817"/>
                  </a:lnTo>
                  <a:lnTo>
                    <a:pt x="44096" y="117489"/>
                  </a:lnTo>
                  <a:lnTo>
                    <a:pt x="37959" y="158193"/>
                  </a:lnTo>
                  <a:lnTo>
                    <a:pt x="35535" y="200279"/>
                  </a:lnTo>
                  <a:lnTo>
                    <a:pt x="28147" y="238931"/>
                  </a:lnTo>
                  <a:lnTo>
                    <a:pt x="24157" y="258295"/>
                  </a:lnTo>
                  <a:lnTo>
                    <a:pt x="19337" y="276600"/>
                  </a:lnTo>
                  <a:lnTo>
                    <a:pt x="16582" y="299399"/>
                  </a:lnTo>
                  <a:lnTo>
                    <a:pt x="8411" y="312457"/>
                  </a:lnTo>
                  <a:lnTo>
                    <a:pt x="8381" y="300073"/>
                  </a:lnTo>
                  <a:lnTo>
                    <a:pt x="0" y="256029"/>
                  </a:lnTo>
                  <a:lnTo>
                    <a:pt x="2257" y="231280"/>
                  </a:lnTo>
                  <a:lnTo>
                    <a:pt x="8564" y="187378"/>
                  </a:lnTo>
                  <a:lnTo>
                    <a:pt x="20700" y="147568"/>
                  </a:lnTo>
                  <a:lnTo>
                    <a:pt x="32575" y="109216"/>
                  </a:lnTo>
                  <a:lnTo>
                    <a:pt x="37045" y="89884"/>
                  </a:lnTo>
                  <a:lnTo>
                    <a:pt x="50297" y="60572"/>
                  </a:lnTo>
                  <a:lnTo>
                    <a:pt x="73872" y="32868"/>
                  </a:lnTo>
                  <a:lnTo>
                    <a:pt x="79820" y="29473"/>
                  </a:lnTo>
                  <a:lnTo>
                    <a:pt x="91722" y="27293"/>
                  </a:lnTo>
                  <a:lnTo>
                    <a:pt x="105391" y="31655"/>
                  </a:lnTo>
                  <a:lnTo>
                    <a:pt x="120660" y="42019"/>
                  </a:lnTo>
                  <a:lnTo>
                    <a:pt x="127072" y="47761"/>
                  </a:lnTo>
                  <a:lnTo>
                    <a:pt x="130584" y="56266"/>
                  </a:lnTo>
                  <a:lnTo>
                    <a:pt x="140214" y="99216"/>
                  </a:lnTo>
                  <a:lnTo>
                    <a:pt x="143038" y="142976"/>
                  </a:lnTo>
                  <a:lnTo>
                    <a:pt x="149975" y="187509"/>
                  </a:lnTo>
                  <a:lnTo>
                    <a:pt x="151084" y="232142"/>
                  </a:lnTo>
                  <a:lnTo>
                    <a:pt x="151237" y="276004"/>
                  </a:lnTo>
                  <a:lnTo>
                    <a:pt x="151253" y="320025"/>
                  </a:lnTo>
                  <a:lnTo>
                    <a:pt x="151253" y="279115"/>
                  </a:lnTo>
                  <a:lnTo>
                    <a:pt x="152245" y="249687"/>
                  </a:lnTo>
                  <a:lnTo>
                    <a:pt x="158941" y="212867"/>
                  </a:lnTo>
                  <a:lnTo>
                    <a:pt x="167087" y="169445"/>
                  </a:lnTo>
                  <a:lnTo>
                    <a:pt x="171158" y="145434"/>
                  </a:lnTo>
                  <a:lnTo>
                    <a:pt x="183272" y="107281"/>
                  </a:lnTo>
                  <a:lnTo>
                    <a:pt x="193823" y="62659"/>
                  </a:lnTo>
                  <a:lnTo>
                    <a:pt x="197931" y="44670"/>
                  </a:lnTo>
                  <a:lnTo>
                    <a:pt x="205432" y="29418"/>
                  </a:lnTo>
                  <a:lnTo>
                    <a:pt x="226918" y="4725"/>
                  </a:lnTo>
                  <a:lnTo>
                    <a:pt x="232176" y="2082"/>
                  </a:lnTo>
                  <a:lnTo>
                    <a:pt x="234967" y="1377"/>
                  </a:lnTo>
                  <a:lnTo>
                    <a:pt x="237820" y="1899"/>
                  </a:lnTo>
                  <a:lnTo>
                    <a:pt x="246576" y="7375"/>
                  </a:lnTo>
                  <a:lnTo>
                    <a:pt x="270318" y="29790"/>
                  </a:lnTo>
                  <a:lnTo>
                    <a:pt x="279246" y="43420"/>
                  </a:lnTo>
                  <a:lnTo>
                    <a:pt x="289416" y="85203"/>
                  </a:lnTo>
                  <a:lnTo>
                    <a:pt x="300575" y="125624"/>
                  </a:lnTo>
                  <a:lnTo>
                    <a:pt x="302731" y="169716"/>
                  </a:lnTo>
                  <a:lnTo>
                    <a:pt x="302993" y="208013"/>
                  </a:lnTo>
                  <a:lnTo>
                    <a:pt x="303044" y="248761"/>
                  </a:lnTo>
                  <a:lnTo>
                    <a:pt x="297910" y="285472"/>
                  </a:lnTo>
                  <a:lnTo>
                    <a:pt x="302184" y="325593"/>
                  </a:lnTo>
                  <a:lnTo>
                    <a:pt x="303006" y="367964"/>
                  </a:lnTo>
                  <a:lnTo>
                    <a:pt x="303056" y="390951"/>
                  </a:lnTo>
                  <a:lnTo>
                    <a:pt x="304048" y="391592"/>
                  </a:lnTo>
                  <a:lnTo>
                    <a:pt x="311987" y="39287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9"/>
            <p:cNvSpPr/>
            <p:nvPr>
              <p:custDataLst>
                <p:tags r:id="rId7"/>
              </p:custDataLst>
            </p:nvPr>
          </p:nvSpPr>
          <p:spPr>
            <a:xfrm>
              <a:off x="5866805" y="6402586"/>
              <a:ext cx="80368" cy="44649"/>
            </a:xfrm>
            <a:custGeom>
              <a:avLst/>
              <a:gdLst/>
              <a:ahLst/>
              <a:cxnLst/>
              <a:rect l="0" t="0" r="0" b="0"/>
              <a:pathLst>
                <a:path w="80368" h="44649">
                  <a:moveTo>
                    <a:pt x="0" y="44648"/>
                  </a:moveTo>
                  <a:lnTo>
                    <a:pt x="0" y="44648"/>
                  </a:lnTo>
                  <a:lnTo>
                    <a:pt x="13561" y="31087"/>
                  </a:lnTo>
                  <a:lnTo>
                    <a:pt x="18595" y="28699"/>
                  </a:lnTo>
                  <a:lnTo>
                    <a:pt x="21326" y="28063"/>
                  </a:lnTo>
                  <a:lnTo>
                    <a:pt x="35783" y="19889"/>
                  </a:lnTo>
                  <a:lnTo>
                    <a:pt x="64247" y="10289"/>
                  </a:lnTo>
                  <a:lnTo>
                    <a:pt x="66643" y="8844"/>
                  </a:lnTo>
                  <a:lnTo>
                    <a:pt x="68241" y="6888"/>
                  </a:lnTo>
                  <a:lnTo>
                    <a:pt x="69307" y="4592"/>
                  </a:lnTo>
                  <a:lnTo>
                    <a:pt x="71009" y="3061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20"/>
            <p:cNvSpPr/>
            <p:nvPr>
              <p:custDataLst>
                <p:tags r:id="rId8"/>
              </p:custDataLst>
            </p:nvPr>
          </p:nvSpPr>
          <p:spPr>
            <a:xfrm>
              <a:off x="5893594" y="6518672"/>
              <a:ext cx="53579" cy="8920"/>
            </a:xfrm>
            <a:custGeom>
              <a:avLst/>
              <a:gdLst/>
              <a:ahLst/>
              <a:cxnLst/>
              <a:rect l="0" t="0" r="0" b="0"/>
              <a:pathLst>
                <a:path w="53579" h="8920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992" y="6137"/>
                  </a:lnTo>
                  <a:lnTo>
                    <a:pt x="2645" y="7068"/>
                  </a:lnTo>
                  <a:lnTo>
                    <a:pt x="9094" y="8685"/>
                  </a:lnTo>
                  <a:lnTo>
                    <a:pt x="29888" y="8919"/>
                  </a:lnTo>
                  <a:lnTo>
                    <a:pt x="35773" y="6280"/>
                  </a:lnTo>
                  <a:lnTo>
                    <a:pt x="41696" y="2791"/>
                  </a:lnTo>
                  <a:lnTo>
                    <a:pt x="5357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21"/>
            <p:cNvSpPr/>
            <p:nvPr>
              <p:custDataLst>
                <p:tags r:id="rId9"/>
              </p:custDataLst>
            </p:nvPr>
          </p:nvSpPr>
          <p:spPr>
            <a:xfrm>
              <a:off x="6072191" y="6295434"/>
              <a:ext cx="267888" cy="321465"/>
            </a:xfrm>
            <a:custGeom>
              <a:avLst/>
              <a:gdLst/>
              <a:ahLst/>
              <a:cxnLst/>
              <a:rect l="0" t="0" r="0" b="0"/>
              <a:pathLst>
                <a:path w="267888" h="321465">
                  <a:moveTo>
                    <a:pt x="26786" y="133941"/>
                  </a:moveTo>
                  <a:lnTo>
                    <a:pt x="26786" y="133941"/>
                  </a:lnTo>
                  <a:lnTo>
                    <a:pt x="26786" y="129201"/>
                  </a:lnTo>
                  <a:lnTo>
                    <a:pt x="25793" y="127804"/>
                  </a:lnTo>
                  <a:lnTo>
                    <a:pt x="24140" y="126873"/>
                  </a:lnTo>
                  <a:lnTo>
                    <a:pt x="17692" y="125257"/>
                  </a:lnTo>
                  <a:lnTo>
                    <a:pt x="1356" y="125014"/>
                  </a:lnTo>
                  <a:lnTo>
                    <a:pt x="903" y="124021"/>
                  </a:lnTo>
                  <a:lnTo>
                    <a:pt x="0" y="90124"/>
                  </a:lnTo>
                  <a:lnTo>
                    <a:pt x="2644" y="82055"/>
                  </a:lnTo>
                  <a:lnTo>
                    <a:pt x="32770" y="39538"/>
                  </a:lnTo>
                  <a:lnTo>
                    <a:pt x="65482" y="5959"/>
                  </a:lnTo>
                  <a:lnTo>
                    <a:pt x="71434" y="2646"/>
                  </a:lnTo>
                  <a:lnTo>
                    <a:pt x="83340" y="520"/>
                  </a:lnTo>
                  <a:lnTo>
                    <a:pt x="110498" y="0"/>
                  </a:lnTo>
                  <a:lnTo>
                    <a:pt x="116246" y="2643"/>
                  </a:lnTo>
                  <a:lnTo>
                    <a:pt x="128021" y="12424"/>
                  </a:lnTo>
                  <a:lnTo>
                    <a:pt x="131310" y="18088"/>
                  </a:lnTo>
                  <a:lnTo>
                    <a:pt x="133764" y="23912"/>
                  </a:lnTo>
                  <a:lnTo>
                    <a:pt x="154887" y="52365"/>
                  </a:lnTo>
                  <a:lnTo>
                    <a:pt x="168267" y="96533"/>
                  </a:lnTo>
                  <a:lnTo>
                    <a:pt x="169538" y="138766"/>
                  </a:lnTo>
                  <a:lnTo>
                    <a:pt x="160559" y="182492"/>
                  </a:lnTo>
                  <a:lnTo>
                    <a:pt x="148410" y="219012"/>
                  </a:lnTo>
                  <a:lnTo>
                    <a:pt x="127641" y="256814"/>
                  </a:lnTo>
                  <a:lnTo>
                    <a:pt x="125189" y="263958"/>
                  </a:lnTo>
                  <a:lnTo>
                    <a:pt x="104067" y="288685"/>
                  </a:lnTo>
                  <a:lnTo>
                    <a:pt x="98175" y="292014"/>
                  </a:lnTo>
                  <a:lnTo>
                    <a:pt x="95214" y="292900"/>
                  </a:lnTo>
                  <a:lnTo>
                    <a:pt x="93241" y="294484"/>
                  </a:lnTo>
                  <a:lnTo>
                    <a:pt x="89471" y="300462"/>
                  </a:lnTo>
                  <a:lnTo>
                    <a:pt x="85073" y="302208"/>
                  </a:lnTo>
                  <a:lnTo>
                    <a:pt x="83503" y="303666"/>
                  </a:lnTo>
                  <a:lnTo>
                    <a:pt x="80367" y="312524"/>
                  </a:lnTo>
                  <a:lnTo>
                    <a:pt x="72676" y="312533"/>
                  </a:lnTo>
                  <a:lnTo>
                    <a:pt x="110172" y="312535"/>
                  </a:lnTo>
                  <a:lnTo>
                    <a:pt x="116102" y="309889"/>
                  </a:lnTo>
                  <a:lnTo>
                    <a:pt x="119072" y="307794"/>
                  </a:lnTo>
                  <a:lnTo>
                    <a:pt x="132733" y="304846"/>
                  </a:lnTo>
                  <a:lnTo>
                    <a:pt x="171287" y="303638"/>
                  </a:lnTo>
                  <a:lnTo>
                    <a:pt x="215641" y="312168"/>
                  </a:lnTo>
                  <a:lnTo>
                    <a:pt x="235001" y="312502"/>
                  </a:lnTo>
                  <a:lnTo>
                    <a:pt x="241034" y="315166"/>
                  </a:lnTo>
                  <a:lnTo>
                    <a:pt x="247023" y="318665"/>
                  </a:lnTo>
                  <a:lnTo>
                    <a:pt x="257189" y="321095"/>
                  </a:lnTo>
                  <a:lnTo>
                    <a:pt x="267887" y="32146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25"/>
          <p:cNvGrpSpPr/>
          <p:nvPr/>
        </p:nvGrpSpPr>
        <p:grpSpPr>
          <a:xfrm>
            <a:off x="6357938" y="6125766"/>
            <a:ext cx="410766" cy="580430"/>
            <a:chOff x="6357938" y="6125766"/>
            <a:chExt cx="410766" cy="580430"/>
          </a:xfrm>
        </p:grpSpPr>
        <p:sp>
          <p:nvSpPr>
            <p:cNvPr id="80" name="SMARTInkShape-122"/>
            <p:cNvSpPr/>
            <p:nvPr>
              <p:custDataLst>
                <p:tags r:id="rId3"/>
              </p:custDataLst>
            </p:nvPr>
          </p:nvSpPr>
          <p:spPr>
            <a:xfrm>
              <a:off x="6357938" y="6215063"/>
              <a:ext cx="178594" cy="223243"/>
            </a:xfrm>
            <a:custGeom>
              <a:avLst/>
              <a:gdLst/>
              <a:ahLst/>
              <a:cxnLst/>
              <a:rect l="0" t="0" r="0" b="0"/>
              <a:pathLst>
                <a:path w="178594" h="223243">
                  <a:moveTo>
                    <a:pt x="8929" y="0"/>
                  </a:moveTo>
                  <a:lnTo>
                    <a:pt x="8929" y="0"/>
                  </a:lnTo>
                  <a:lnTo>
                    <a:pt x="1241" y="7688"/>
                  </a:lnTo>
                  <a:lnTo>
                    <a:pt x="368" y="13302"/>
                  </a:lnTo>
                  <a:lnTo>
                    <a:pt x="1" y="56228"/>
                  </a:lnTo>
                  <a:lnTo>
                    <a:pt x="0" y="95405"/>
                  </a:lnTo>
                  <a:lnTo>
                    <a:pt x="5144" y="118100"/>
                  </a:lnTo>
                  <a:lnTo>
                    <a:pt x="258" y="158126"/>
                  </a:lnTo>
                  <a:lnTo>
                    <a:pt x="1" y="202377"/>
                  </a:lnTo>
                  <a:lnTo>
                    <a:pt x="0" y="214308"/>
                  </a:lnTo>
                  <a:lnTo>
                    <a:pt x="0" y="171198"/>
                  </a:lnTo>
                  <a:lnTo>
                    <a:pt x="992" y="148543"/>
                  </a:lnTo>
                  <a:lnTo>
                    <a:pt x="8377" y="109785"/>
                  </a:lnTo>
                  <a:lnTo>
                    <a:pt x="9849" y="86483"/>
                  </a:lnTo>
                  <a:lnTo>
                    <a:pt x="15982" y="69412"/>
                  </a:lnTo>
                  <a:lnTo>
                    <a:pt x="18604" y="48534"/>
                  </a:lnTo>
                  <a:lnTo>
                    <a:pt x="24878" y="35898"/>
                  </a:lnTo>
                  <a:lnTo>
                    <a:pt x="25515" y="32861"/>
                  </a:lnTo>
                  <a:lnTo>
                    <a:pt x="26932" y="30837"/>
                  </a:lnTo>
                  <a:lnTo>
                    <a:pt x="28869" y="29487"/>
                  </a:lnTo>
                  <a:lnTo>
                    <a:pt x="31152" y="28588"/>
                  </a:lnTo>
                  <a:lnTo>
                    <a:pt x="32673" y="26996"/>
                  </a:lnTo>
                  <a:lnTo>
                    <a:pt x="34366" y="22581"/>
                  </a:lnTo>
                  <a:lnTo>
                    <a:pt x="35808" y="21007"/>
                  </a:lnTo>
                  <a:lnTo>
                    <a:pt x="40058" y="19258"/>
                  </a:lnTo>
                  <a:lnTo>
                    <a:pt x="51934" y="17981"/>
                  </a:lnTo>
                  <a:lnTo>
                    <a:pt x="61122" y="25558"/>
                  </a:lnTo>
                  <a:lnTo>
                    <a:pt x="68371" y="39812"/>
                  </a:lnTo>
                  <a:lnTo>
                    <a:pt x="79459" y="83643"/>
                  </a:lnTo>
                  <a:lnTo>
                    <a:pt x="80287" y="124233"/>
                  </a:lnTo>
                  <a:lnTo>
                    <a:pt x="80363" y="166947"/>
                  </a:lnTo>
                  <a:lnTo>
                    <a:pt x="80367" y="210314"/>
                  </a:lnTo>
                  <a:lnTo>
                    <a:pt x="80367" y="214299"/>
                  </a:lnTo>
                  <a:lnTo>
                    <a:pt x="80367" y="172072"/>
                  </a:lnTo>
                  <a:lnTo>
                    <a:pt x="91390" y="132060"/>
                  </a:lnTo>
                  <a:lnTo>
                    <a:pt x="95188" y="121201"/>
                  </a:lnTo>
                  <a:lnTo>
                    <a:pt x="100694" y="82963"/>
                  </a:lnTo>
                  <a:lnTo>
                    <a:pt x="104284" y="74576"/>
                  </a:lnTo>
                  <a:lnTo>
                    <a:pt x="107896" y="48554"/>
                  </a:lnTo>
                  <a:lnTo>
                    <a:pt x="114174" y="35902"/>
                  </a:lnTo>
                  <a:lnTo>
                    <a:pt x="114811" y="32864"/>
                  </a:lnTo>
                  <a:lnTo>
                    <a:pt x="116228" y="30839"/>
                  </a:lnTo>
                  <a:lnTo>
                    <a:pt x="118165" y="29489"/>
                  </a:lnTo>
                  <a:lnTo>
                    <a:pt x="120448" y="28589"/>
                  </a:lnTo>
                  <a:lnTo>
                    <a:pt x="121970" y="26997"/>
                  </a:lnTo>
                  <a:lnTo>
                    <a:pt x="127060" y="17312"/>
                  </a:lnTo>
                  <a:lnTo>
                    <a:pt x="129354" y="14518"/>
                  </a:lnTo>
                  <a:lnTo>
                    <a:pt x="134551" y="11413"/>
                  </a:lnTo>
                  <a:lnTo>
                    <a:pt x="142771" y="9256"/>
                  </a:lnTo>
                  <a:lnTo>
                    <a:pt x="150419" y="8972"/>
                  </a:lnTo>
                  <a:lnTo>
                    <a:pt x="156134" y="13682"/>
                  </a:lnTo>
                  <a:lnTo>
                    <a:pt x="158689" y="18648"/>
                  </a:lnTo>
                  <a:lnTo>
                    <a:pt x="159371" y="21362"/>
                  </a:lnTo>
                  <a:lnTo>
                    <a:pt x="166602" y="33838"/>
                  </a:lnTo>
                  <a:lnTo>
                    <a:pt x="169749" y="47839"/>
                  </a:lnTo>
                  <a:lnTo>
                    <a:pt x="175531" y="59704"/>
                  </a:lnTo>
                  <a:lnTo>
                    <a:pt x="178474" y="104302"/>
                  </a:lnTo>
                  <a:lnTo>
                    <a:pt x="178586" y="144866"/>
                  </a:lnTo>
                  <a:lnTo>
                    <a:pt x="178593" y="186902"/>
                  </a:lnTo>
                  <a:lnTo>
                    <a:pt x="178593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23"/>
            <p:cNvSpPr/>
            <p:nvPr>
              <p:custDataLst>
                <p:tags r:id="rId4"/>
              </p:custDataLst>
            </p:nvPr>
          </p:nvSpPr>
          <p:spPr>
            <a:xfrm>
              <a:off x="6554391" y="6125766"/>
              <a:ext cx="116087" cy="580430"/>
            </a:xfrm>
            <a:custGeom>
              <a:avLst/>
              <a:gdLst/>
              <a:ahLst/>
              <a:cxnLst/>
              <a:rect l="0" t="0" r="0" b="0"/>
              <a:pathLst>
                <a:path w="116087" h="580430">
                  <a:moveTo>
                    <a:pt x="116086" y="0"/>
                  </a:moveTo>
                  <a:lnTo>
                    <a:pt x="116086" y="0"/>
                  </a:lnTo>
                  <a:lnTo>
                    <a:pt x="107524" y="0"/>
                  </a:lnTo>
                  <a:lnTo>
                    <a:pt x="102524" y="4740"/>
                  </a:lnTo>
                  <a:lnTo>
                    <a:pt x="100136" y="9713"/>
                  </a:lnTo>
                  <a:lnTo>
                    <a:pt x="90571" y="51137"/>
                  </a:lnTo>
                  <a:lnTo>
                    <a:pt x="86819" y="87505"/>
                  </a:lnTo>
                  <a:lnTo>
                    <a:pt x="82278" y="109271"/>
                  </a:lnTo>
                  <a:lnTo>
                    <a:pt x="74482" y="153075"/>
                  </a:lnTo>
                  <a:lnTo>
                    <a:pt x="69392" y="194646"/>
                  </a:lnTo>
                  <a:lnTo>
                    <a:pt x="59128" y="231815"/>
                  </a:lnTo>
                  <a:lnTo>
                    <a:pt x="53682" y="274949"/>
                  </a:lnTo>
                  <a:lnTo>
                    <a:pt x="46774" y="309889"/>
                  </a:lnTo>
                  <a:lnTo>
                    <a:pt x="39435" y="345378"/>
                  </a:lnTo>
                  <a:lnTo>
                    <a:pt x="35827" y="381029"/>
                  </a:lnTo>
                  <a:lnTo>
                    <a:pt x="28916" y="416727"/>
                  </a:lnTo>
                  <a:lnTo>
                    <a:pt x="21577" y="451448"/>
                  </a:lnTo>
                  <a:lnTo>
                    <a:pt x="15947" y="490349"/>
                  </a:lnTo>
                  <a:lnTo>
                    <a:pt x="6899" y="534928"/>
                  </a:lnTo>
                  <a:lnTo>
                    <a:pt x="2044" y="553388"/>
                  </a:lnTo>
                  <a:lnTo>
                    <a:pt x="0" y="58042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24"/>
            <p:cNvSpPr/>
            <p:nvPr>
              <p:custDataLst>
                <p:tags r:id="rId5"/>
              </p:custDataLst>
            </p:nvPr>
          </p:nvSpPr>
          <p:spPr>
            <a:xfrm>
              <a:off x="6625828" y="6439581"/>
              <a:ext cx="142876" cy="221566"/>
            </a:xfrm>
            <a:custGeom>
              <a:avLst/>
              <a:gdLst/>
              <a:ahLst/>
              <a:cxnLst/>
              <a:rect l="0" t="0" r="0" b="0"/>
              <a:pathLst>
                <a:path w="142876" h="221566">
                  <a:moveTo>
                    <a:pt x="142875" y="61232"/>
                  </a:moveTo>
                  <a:lnTo>
                    <a:pt x="142875" y="61232"/>
                  </a:lnTo>
                  <a:lnTo>
                    <a:pt x="135186" y="61232"/>
                  </a:lnTo>
                  <a:lnTo>
                    <a:pt x="134773" y="60239"/>
                  </a:lnTo>
                  <a:lnTo>
                    <a:pt x="133978" y="52670"/>
                  </a:lnTo>
                  <a:lnTo>
                    <a:pt x="125385" y="43750"/>
                  </a:lnTo>
                  <a:lnTo>
                    <a:pt x="125125" y="38743"/>
                  </a:lnTo>
                  <a:lnTo>
                    <a:pt x="124096" y="37310"/>
                  </a:lnTo>
                  <a:lnTo>
                    <a:pt x="122418" y="36354"/>
                  </a:lnTo>
                  <a:lnTo>
                    <a:pt x="120308" y="35717"/>
                  </a:lnTo>
                  <a:lnTo>
                    <a:pt x="118901" y="34300"/>
                  </a:lnTo>
                  <a:lnTo>
                    <a:pt x="116196" y="25914"/>
                  </a:lnTo>
                  <a:lnTo>
                    <a:pt x="90574" y="0"/>
                  </a:lnTo>
                  <a:lnTo>
                    <a:pt x="89156" y="567"/>
                  </a:lnTo>
                  <a:lnTo>
                    <a:pt x="82420" y="5113"/>
                  </a:lnTo>
                  <a:lnTo>
                    <a:pt x="71255" y="7152"/>
                  </a:lnTo>
                  <a:lnTo>
                    <a:pt x="68339" y="7319"/>
                  </a:lnTo>
                  <a:lnTo>
                    <a:pt x="66395" y="8422"/>
                  </a:lnTo>
                  <a:lnTo>
                    <a:pt x="65100" y="10150"/>
                  </a:lnTo>
                  <a:lnTo>
                    <a:pt x="64236" y="12294"/>
                  </a:lnTo>
                  <a:lnTo>
                    <a:pt x="62668" y="13724"/>
                  </a:lnTo>
                  <a:lnTo>
                    <a:pt x="58280" y="15312"/>
                  </a:lnTo>
                  <a:lnTo>
                    <a:pt x="56712" y="16728"/>
                  </a:lnTo>
                  <a:lnTo>
                    <a:pt x="54971" y="20947"/>
                  </a:lnTo>
                  <a:lnTo>
                    <a:pt x="53515" y="22469"/>
                  </a:lnTo>
                  <a:lnTo>
                    <a:pt x="49251" y="24160"/>
                  </a:lnTo>
                  <a:lnTo>
                    <a:pt x="41272" y="25112"/>
                  </a:lnTo>
                  <a:lnTo>
                    <a:pt x="39421" y="26238"/>
                  </a:lnTo>
                  <a:lnTo>
                    <a:pt x="38187" y="27981"/>
                  </a:lnTo>
                  <a:lnTo>
                    <a:pt x="37364" y="30135"/>
                  </a:lnTo>
                  <a:lnTo>
                    <a:pt x="35824" y="31571"/>
                  </a:lnTo>
                  <a:lnTo>
                    <a:pt x="31466" y="33166"/>
                  </a:lnTo>
                  <a:lnTo>
                    <a:pt x="29907" y="34584"/>
                  </a:lnTo>
                  <a:lnTo>
                    <a:pt x="27200" y="42019"/>
                  </a:lnTo>
                  <a:lnTo>
                    <a:pt x="26789" y="74499"/>
                  </a:lnTo>
                  <a:lnTo>
                    <a:pt x="27781" y="76029"/>
                  </a:lnTo>
                  <a:lnTo>
                    <a:pt x="29435" y="77050"/>
                  </a:lnTo>
                  <a:lnTo>
                    <a:pt x="31530" y="77730"/>
                  </a:lnTo>
                  <a:lnTo>
                    <a:pt x="32926" y="79176"/>
                  </a:lnTo>
                  <a:lnTo>
                    <a:pt x="37813" y="88625"/>
                  </a:lnTo>
                  <a:lnTo>
                    <a:pt x="41610" y="94242"/>
                  </a:lnTo>
                  <a:lnTo>
                    <a:pt x="44741" y="102983"/>
                  </a:lnTo>
                  <a:lnTo>
                    <a:pt x="60467" y="124293"/>
                  </a:lnTo>
                  <a:lnTo>
                    <a:pt x="61147" y="127085"/>
                  </a:lnTo>
                  <a:lnTo>
                    <a:pt x="66846" y="135755"/>
                  </a:lnTo>
                  <a:lnTo>
                    <a:pt x="76668" y="147574"/>
                  </a:lnTo>
                  <a:lnTo>
                    <a:pt x="82282" y="159463"/>
                  </a:lnTo>
                  <a:lnTo>
                    <a:pt x="86179" y="165413"/>
                  </a:lnTo>
                  <a:lnTo>
                    <a:pt x="88886" y="175554"/>
                  </a:lnTo>
                  <a:lnTo>
                    <a:pt x="96949" y="184851"/>
                  </a:lnTo>
                  <a:lnTo>
                    <a:pt x="98193" y="194773"/>
                  </a:lnTo>
                  <a:lnTo>
                    <a:pt x="98217" y="199797"/>
                  </a:lnTo>
                  <a:lnTo>
                    <a:pt x="97228" y="201234"/>
                  </a:lnTo>
                  <a:lnTo>
                    <a:pt x="95576" y="202192"/>
                  </a:lnTo>
                  <a:lnTo>
                    <a:pt x="90537" y="203728"/>
                  </a:lnTo>
                  <a:lnTo>
                    <a:pt x="82413" y="210168"/>
                  </a:lnTo>
                  <a:lnTo>
                    <a:pt x="74138" y="213179"/>
                  </a:lnTo>
                  <a:lnTo>
                    <a:pt x="64236" y="220612"/>
                  </a:lnTo>
                  <a:lnTo>
                    <a:pt x="58280" y="221565"/>
                  </a:lnTo>
                  <a:lnTo>
                    <a:pt x="53022" y="219141"/>
                  </a:lnTo>
                  <a:lnTo>
                    <a:pt x="47378" y="215750"/>
                  </a:lnTo>
                  <a:lnTo>
                    <a:pt x="35670" y="213573"/>
                  </a:lnTo>
                  <a:lnTo>
                    <a:pt x="13640" y="213045"/>
                  </a:lnTo>
                  <a:lnTo>
                    <a:pt x="12071" y="212050"/>
                  </a:lnTo>
                  <a:lnTo>
                    <a:pt x="11024" y="210394"/>
                  </a:lnTo>
                  <a:lnTo>
                    <a:pt x="10326" y="208298"/>
                  </a:lnTo>
                  <a:lnTo>
                    <a:pt x="8868" y="206901"/>
                  </a:lnTo>
                  <a:lnTo>
                    <a:pt x="0" y="20410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26"/>
          <p:cNvGrpSpPr/>
          <p:nvPr/>
        </p:nvGrpSpPr>
        <p:grpSpPr>
          <a:xfrm>
            <a:off x="8983266" y="6118244"/>
            <a:ext cx="125016" cy="632601"/>
            <a:chOff x="8983266" y="6118244"/>
            <a:chExt cx="125016" cy="632601"/>
          </a:xfrm>
        </p:grpSpPr>
        <p:sp>
          <p:nvSpPr>
            <p:cNvPr id="84" name="SMARTInkShape-125"/>
            <p:cNvSpPr/>
            <p:nvPr>
              <p:custDataLst>
                <p:tags r:id="rId1"/>
              </p:custDataLst>
            </p:nvPr>
          </p:nvSpPr>
          <p:spPr>
            <a:xfrm>
              <a:off x="9001125" y="6118244"/>
              <a:ext cx="107157" cy="203939"/>
            </a:xfrm>
            <a:custGeom>
              <a:avLst/>
              <a:gdLst/>
              <a:ahLst/>
              <a:cxnLst/>
              <a:rect l="0" t="0" r="0" b="0"/>
              <a:pathLst>
                <a:path w="107157" h="203939">
                  <a:moveTo>
                    <a:pt x="8930" y="52170"/>
                  </a:moveTo>
                  <a:lnTo>
                    <a:pt x="8930" y="52170"/>
                  </a:lnTo>
                  <a:lnTo>
                    <a:pt x="8930" y="65473"/>
                  </a:lnTo>
                  <a:lnTo>
                    <a:pt x="11576" y="70650"/>
                  </a:lnTo>
                  <a:lnTo>
                    <a:pt x="15067" y="76258"/>
                  </a:lnTo>
                  <a:lnTo>
                    <a:pt x="17032" y="85986"/>
                  </a:lnTo>
                  <a:lnTo>
                    <a:pt x="17750" y="107494"/>
                  </a:lnTo>
                  <a:lnTo>
                    <a:pt x="9173" y="148146"/>
                  </a:lnTo>
                  <a:lnTo>
                    <a:pt x="8931" y="192349"/>
                  </a:lnTo>
                  <a:lnTo>
                    <a:pt x="8930" y="193248"/>
                  </a:lnTo>
                  <a:lnTo>
                    <a:pt x="33" y="203938"/>
                  </a:lnTo>
                  <a:lnTo>
                    <a:pt x="0" y="182725"/>
                  </a:lnTo>
                  <a:lnTo>
                    <a:pt x="8379" y="141218"/>
                  </a:lnTo>
                  <a:lnTo>
                    <a:pt x="8915" y="98906"/>
                  </a:lnTo>
                  <a:lnTo>
                    <a:pt x="9916" y="90801"/>
                  </a:lnTo>
                  <a:lnTo>
                    <a:pt x="17491" y="63268"/>
                  </a:lnTo>
                  <a:lnTo>
                    <a:pt x="23923" y="54399"/>
                  </a:lnTo>
                  <a:lnTo>
                    <a:pt x="25515" y="48861"/>
                  </a:lnTo>
                  <a:lnTo>
                    <a:pt x="26932" y="46988"/>
                  </a:lnTo>
                  <a:lnTo>
                    <a:pt x="35317" y="43387"/>
                  </a:lnTo>
                  <a:lnTo>
                    <a:pt x="40340" y="48025"/>
                  </a:lnTo>
                  <a:lnTo>
                    <a:pt x="42734" y="52974"/>
                  </a:lnTo>
                  <a:lnTo>
                    <a:pt x="43372" y="55682"/>
                  </a:lnTo>
                  <a:lnTo>
                    <a:pt x="44790" y="57488"/>
                  </a:lnTo>
                  <a:lnTo>
                    <a:pt x="49010" y="59494"/>
                  </a:lnTo>
                  <a:lnTo>
                    <a:pt x="50533" y="61022"/>
                  </a:lnTo>
                  <a:lnTo>
                    <a:pt x="60468" y="86197"/>
                  </a:lnTo>
                  <a:lnTo>
                    <a:pt x="62105" y="99461"/>
                  </a:lnTo>
                  <a:lnTo>
                    <a:pt x="57283" y="117772"/>
                  </a:lnTo>
                  <a:lnTo>
                    <a:pt x="59527" y="128713"/>
                  </a:lnTo>
                  <a:lnTo>
                    <a:pt x="53579" y="150393"/>
                  </a:lnTo>
                  <a:lnTo>
                    <a:pt x="53578" y="129406"/>
                  </a:lnTo>
                  <a:lnTo>
                    <a:pt x="64602" y="87650"/>
                  </a:lnTo>
                  <a:lnTo>
                    <a:pt x="72058" y="72605"/>
                  </a:lnTo>
                  <a:lnTo>
                    <a:pt x="74827" y="68770"/>
                  </a:lnTo>
                  <a:lnTo>
                    <a:pt x="77905" y="59217"/>
                  </a:lnTo>
                  <a:lnTo>
                    <a:pt x="82284" y="42683"/>
                  </a:lnTo>
                  <a:lnTo>
                    <a:pt x="91327" y="17186"/>
                  </a:lnTo>
                  <a:lnTo>
                    <a:pt x="105795" y="0"/>
                  </a:lnTo>
                  <a:lnTo>
                    <a:pt x="106249" y="523"/>
                  </a:lnTo>
                  <a:lnTo>
                    <a:pt x="107155" y="44081"/>
                  </a:lnTo>
                  <a:lnTo>
                    <a:pt x="107156" y="84961"/>
                  </a:lnTo>
                  <a:lnTo>
                    <a:pt x="99054" y="126587"/>
                  </a:lnTo>
                  <a:lnTo>
                    <a:pt x="98227" y="15039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6"/>
            <p:cNvSpPr/>
            <p:nvPr>
              <p:custDataLst>
                <p:tags r:id="rId2"/>
              </p:custDataLst>
            </p:nvPr>
          </p:nvSpPr>
          <p:spPr>
            <a:xfrm>
              <a:off x="8983266" y="6572252"/>
              <a:ext cx="89298" cy="178593"/>
            </a:xfrm>
            <a:custGeom>
              <a:avLst/>
              <a:gdLst/>
              <a:ahLst/>
              <a:cxnLst/>
              <a:rect l="0" t="0" r="0" b="0"/>
              <a:pathLst>
                <a:path w="89298" h="178593">
                  <a:moveTo>
                    <a:pt x="89297" y="44646"/>
                  </a:moveTo>
                  <a:lnTo>
                    <a:pt x="89297" y="44646"/>
                  </a:lnTo>
                  <a:lnTo>
                    <a:pt x="89297" y="19210"/>
                  </a:lnTo>
                  <a:lnTo>
                    <a:pt x="88304" y="18759"/>
                  </a:lnTo>
                  <a:lnTo>
                    <a:pt x="84556" y="18258"/>
                  </a:lnTo>
                  <a:lnTo>
                    <a:pt x="83160" y="17133"/>
                  </a:lnTo>
                  <a:lnTo>
                    <a:pt x="79620" y="8787"/>
                  </a:lnTo>
                  <a:lnTo>
                    <a:pt x="72711" y="1351"/>
                  </a:lnTo>
                  <a:lnTo>
                    <a:pt x="63861" y="117"/>
                  </a:lnTo>
                  <a:lnTo>
                    <a:pt x="40394" y="0"/>
                  </a:lnTo>
                  <a:lnTo>
                    <a:pt x="35150" y="2644"/>
                  </a:lnTo>
                  <a:lnTo>
                    <a:pt x="10983" y="23742"/>
                  </a:lnTo>
                  <a:lnTo>
                    <a:pt x="5542" y="25434"/>
                  </a:lnTo>
                  <a:lnTo>
                    <a:pt x="3695" y="26877"/>
                  </a:lnTo>
                  <a:lnTo>
                    <a:pt x="486" y="34357"/>
                  </a:lnTo>
                  <a:lnTo>
                    <a:pt x="0" y="70074"/>
                  </a:lnTo>
                  <a:lnTo>
                    <a:pt x="992" y="70529"/>
                  </a:lnTo>
                  <a:lnTo>
                    <a:pt x="7689" y="71316"/>
                  </a:lnTo>
                  <a:lnTo>
                    <a:pt x="8378" y="74028"/>
                  </a:lnTo>
                  <a:lnTo>
                    <a:pt x="8562" y="76141"/>
                  </a:lnTo>
                  <a:lnTo>
                    <a:pt x="9677" y="77549"/>
                  </a:lnTo>
                  <a:lnTo>
                    <a:pt x="13561" y="79113"/>
                  </a:lnTo>
                  <a:lnTo>
                    <a:pt x="21325" y="79995"/>
                  </a:lnTo>
                  <a:lnTo>
                    <a:pt x="23147" y="81110"/>
                  </a:lnTo>
                  <a:lnTo>
                    <a:pt x="24360" y="82846"/>
                  </a:lnTo>
                  <a:lnTo>
                    <a:pt x="26308" y="88021"/>
                  </a:lnTo>
                  <a:lnTo>
                    <a:pt x="34435" y="96872"/>
                  </a:lnTo>
                  <a:lnTo>
                    <a:pt x="43294" y="98106"/>
                  </a:lnTo>
                  <a:lnTo>
                    <a:pt x="61231" y="114810"/>
                  </a:lnTo>
                  <a:lnTo>
                    <a:pt x="62396" y="123661"/>
                  </a:lnTo>
                  <a:lnTo>
                    <a:pt x="62474" y="129353"/>
                  </a:lnTo>
                  <a:lnTo>
                    <a:pt x="63478" y="130883"/>
                  </a:lnTo>
                  <a:lnTo>
                    <a:pt x="65139" y="131903"/>
                  </a:lnTo>
                  <a:lnTo>
                    <a:pt x="67239" y="132584"/>
                  </a:lnTo>
                  <a:lnTo>
                    <a:pt x="68638" y="134029"/>
                  </a:lnTo>
                  <a:lnTo>
                    <a:pt x="72184" y="142958"/>
                  </a:lnTo>
                  <a:lnTo>
                    <a:pt x="79093" y="150442"/>
                  </a:lnTo>
                  <a:lnTo>
                    <a:pt x="78526" y="151888"/>
                  </a:lnTo>
                  <a:lnTo>
                    <a:pt x="63779" y="168385"/>
                  </a:lnTo>
                  <a:lnTo>
                    <a:pt x="62619" y="177238"/>
                  </a:lnTo>
                  <a:lnTo>
                    <a:pt x="61590" y="177689"/>
                  </a:lnTo>
                  <a:lnTo>
                    <a:pt x="17859" y="178592"/>
                  </a:lnTo>
                  <a:lnTo>
                    <a:pt x="26789" y="17859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49" b="2249"/>
          <a:stretch>
            <a:fillRect/>
          </a:stretch>
        </p:blipFill>
        <p:spPr>
          <a:xfrm>
            <a:off x="1435608" y="1447800"/>
            <a:ext cx="6946392" cy="35629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82" y="5553362"/>
            <a:ext cx="8086506" cy="11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speed.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978" b="3978"/>
          <a:stretch>
            <a:fillRect/>
          </a:stretch>
        </p:blipFill>
        <p:spPr>
          <a:xfrm>
            <a:off x="1435608" y="1817255"/>
            <a:ext cx="7498080" cy="4800600"/>
          </a:xfrm>
        </p:spPr>
      </p:pic>
    </p:spTree>
    <p:extLst>
      <p:ext uri="{BB962C8B-B14F-4D97-AF65-F5344CB8AC3E}">
        <p14:creationId xmlns:p14="http://schemas.microsoft.com/office/powerpoint/2010/main" val="22115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938" y="274638"/>
            <a:ext cx="7498080" cy="1143000"/>
          </a:xfrm>
        </p:spPr>
        <p:txBody>
          <a:bodyPr/>
          <a:lstStyle/>
          <a:p>
            <a:r>
              <a:rPr lang="en-US" dirty="0" smtClean="0"/>
              <a:t>Slope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079552" y="0"/>
            <a:ext cx="7493741" cy="5201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5008" y="5473521"/>
            <a:ext cx="6349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Find the speed for each segment of the graph.</a:t>
            </a:r>
            <a:endParaRPr lang="en-US" sz="3200" dirty="0"/>
          </a:p>
        </p:txBody>
      </p:sp>
      <p:grpSp>
        <p:nvGrpSpPr>
          <p:cNvPr id="7" name="SMARTInkShape-Group27"/>
          <p:cNvGrpSpPr/>
          <p:nvPr/>
        </p:nvGrpSpPr>
        <p:grpSpPr>
          <a:xfrm>
            <a:off x="2500313" y="3053953"/>
            <a:ext cx="320225" cy="187525"/>
            <a:chOff x="2500313" y="3053953"/>
            <a:chExt cx="320225" cy="187525"/>
          </a:xfrm>
        </p:grpSpPr>
        <p:sp>
          <p:nvSpPr>
            <p:cNvPr id="3" name="SMARTInkShape-127"/>
            <p:cNvSpPr/>
            <p:nvPr>
              <p:custDataLst>
                <p:tags r:id="rId29"/>
              </p:custDataLst>
            </p:nvPr>
          </p:nvSpPr>
          <p:spPr>
            <a:xfrm>
              <a:off x="2544961" y="3053953"/>
              <a:ext cx="17860" cy="187525"/>
            </a:xfrm>
            <a:custGeom>
              <a:avLst/>
              <a:gdLst/>
              <a:ahLst/>
              <a:cxnLst/>
              <a:rect l="0" t="0" r="0" b="0"/>
              <a:pathLst>
                <a:path w="17860" h="187525">
                  <a:moveTo>
                    <a:pt x="0" y="187524"/>
                  </a:moveTo>
                  <a:lnTo>
                    <a:pt x="0" y="187524"/>
                  </a:lnTo>
                  <a:lnTo>
                    <a:pt x="5145" y="187524"/>
                  </a:lnTo>
                  <a:lnTo>
                    <a:pt x="2948" y="187524"/>
                  </a:lnTo>
                  <a:lnTo>
                    <a:pt x="2957" y="186531"/>
                  </a:lnTo>
                  <a:lnTo>
                    <a:pt x="6719" y="180394"/>
                  </a:lnTo>
                  <a:lnTo>
                    <a:pt x="8493" y="169432"/>
                  </a:lnTo>
                  <a:lnTo>
                    <a:pt x="9728" y="162615"/>
                  </a:lnTo>
                  <a:lnTo>
                    <a:pt x="16593" y="141126"/>
                  </a:lnTo>
                  <a:lnTo>
                    <a:pt x="17785" y="97766"/>
                  </a:lnTo>
                  <a:lnTo>
                    <a:pt x="17855" y="53726"/>
                  </a:lnTo>
                  <a:lnTo>
                    <a:pt x="17859" y="12011"/>
                  </a:lnTo>
                  <a:lnTo>
                    <a:pt x="17859" y="156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8"/>
            <p:cNvSpPr/>
            <p:nvPr>
              <p:custDataLst>
                <p:tags r:id="rId30"/>
              </p:custDataLst>
            </p:nvPr>
          </p:nvSpPr>
          <p:spPr>
            <a:xfrm>
              <a:off x="2500313" y="3107541"/>
              <a:ext cx="320225" cy="35707"/>
            </a:xfrm>
            <a:custGeom>
              <a:avLst/>
              <a:gdLst/>
              <a:ahLst/>
              <a:cxnLst/>
              <a:rect l="0" t="0" r="0" b="0"/>
              <a:pathLst>
                <a:path w="320225" h="35707">
                  <a:moveTo>
                    <a:pt x="0" y="8920"/>
                  </a:moveTo>
                  <a:lnTo>
                    <a:pt x="0" y="8920"/>
                  </a:lnTo>
                  <a:lnTo>
                    <a:pt x="7688" y="1231"/>
                  </a:lnTo>
                  <a:lnTo>
                    <a:pt x="52292" y="0"/>
                  </a:lnTo>
                  <a:lnTo>
                    <a:pt x="84270" y="983"/>
                  </a:lnTo>
                  <a:lnTo>
                    <a:pt x="113007" y="8092"/>
                  </a:lnTo>
                  <a:lnTo>
                    <a:pt x="139967" y="9839"/>
                  </a:lnTo>
                  <a:lnTo>
                    <a:pt x="167088" y="16599"/>
                  </a:lnTo>
                  <a:lnTo>
                    <a:pt x="196506" y="20331"/>
                  </a:lnTo>
                  <a:lnTo>
                    <a:pt x="215535" y="25506"/>
                  </a:lnTo>
                  <a:lnTo>
                    <a:pt x="247116" y="27697"/>
                  </a:lnTo>
                  <a:lnTo>
                    <a:pt x="272934" y="34875"/>
                  </a:lnTo>
                  <a:lnTo>
                    <a:pt x="301951" y="35706"/>
                  </a:lnTo>
                  <a:lnTo>
                    <a:pt x="312503" y="26811"/>
                  </a:lnTo>
                  <a:lnTo>
                    <a:pt x="320224" y="26782"/>
                  </a:lnTo>
                  <a:lnTo>
                    <a:pt x="312539" y="267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8"/>
          <p:cNvGrpSpPr/>
          <p:nvPr/>
        </p:nvGrpSpPr>
        <p:grpSpPr>
          <a:xfrm>
            <a:off x="3875485" y="2357438"/>
            <a:ext cx="634008" cy="633849"/>
            <a:chOff x="3875485" y="2357438"/>
            <a:chExt cx="634008" cy="633849"/>
          </a:xfrm>
        </p:grpSpPr>
        <p:sp>
          <p:nvSpPr>
            <p:cNvPr id="8" name="SMARTInkShape-129"/>
            <p:cNvSpPr/>
            <p:nvPr>
              <p:custDataLst>
                <p:tags r:id="rId23"/>
              </p:custDataLst>
            </p:nvPr>
          </p:nvSpPr>
          <p:spPr>
            <a:xfrm>
              <a:off x="4304109" y="2357438"/>
              <a:ext cx="205384" cy="285751"/>
            </a:xfrm>
            <a:custGeom>
              <a:avLst/>
              <a:gdLst/>
              <a:ahLst/>
              <a:cxnLst/>
              <a:rect l="0" t="0" r="0" b="0"/>
              <a:pathLst>
                <a:path w="205384" h="285751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5"/>
                  </a:lnTo>
                  <a:lnTo>
                    <a:pt x="12429" y="4740"/>
                  </a:lnTo>
                  <a:lnTo>
                    <a:pt x="20738" y="7067"/>
                  </a:lnTo>
                  <a:lnTo>
                    <a:pt x="25732" y="7688"/>
                  </a:lnTo>
                  <a:lnTo>
                    <a:pt x="36572" y="13669"/>
                  </a:lnTo>
                  <a:lnTo>
                    <a:pt x="77441" y="43190"/>
                  </a:lnTo>
                  <a:lnTo>
                    <a:pt x="117854" y="77523"/>
                  </a:lnTo>
                  <a:lnTo>
                    <a:pt x="157391" y="120809"/>
                  </a:lnTo>
                  <a:lnTo>
                    <a:pt x="174369" y="152737"/>
                  </a:lnTo>
                  <a:lnTo>
                    <a:pt x="190336" y="191835"/>
                  </a:lnTo>
                  <a:lnTo>
                    <a:pt x="198294" y="230094"/>
                  </a:lnTo>
                  <a:lnTo>
                    <a:pt x="203283" y="249415"/>
                  </a:lnTo>
                  <a:lnTo>
                    <a:pt x="205383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30"/>
            <p:cNvSpPr/>
            <p:nvPr>
              <p:custDataLst>
                <p:tags r:id="rId24"/>
              </p:custDataLst>
            </p:nvPr>
          </p:nvSpPr>
          <p:spPr>
            <a:xfrm>
              <a:off x="4277320" y="2434236"/>
              <a:ext cx="151760" cy="186856"/>
            </a:xfrm>
            <a:custGeom>
              <a:avLst/>
              <a:gdLst/>
              <a:ahLst/>
              <a:cxnLst/>
              <a:rect l="0" t="0" r="0" b="0"/>
              <a:pathLst>
                <a:path w="151760" h="186856">
                  <a:moveTo>
                    <a:pt x="26789" y="48217"/>
                  </a:moveTo>
                  <a:lnTo>
                    <a:pt x="26789" y="48217"/>
                  </a:lnTo>
                  <a:lnTo>
                    <a:pt x="26789" y="87509"/>
                  </a:lnTo>
                  <a:lnTo>
                    <a:pt x="33918" y="113231"/>
                  </a:lnTo>
                  <a:lnTo>
                    <a:pt x="53647" y="155346"/>
                  </a:lnTo>
                  <a:lnTo>
                    <a:pt x="60554" y="166275"/>
                  </a:lnTo>
                  <a:lnTo>
                    <a:pt x="74607" y="177014"/>
                  </a:lnTo>
                  <a:lnTo>
                    <a:pt x="88747" y="183791"/>
                  </a:lnTo>
                  <a:lnTo>
                    <a:pt x="91907" y="186225"/>
                  </a:lnTo>
                  <a:lnTo>
                    <a:pt x="95006" y="186855"/>
                  </a:lnTo>
                  <a:lnTo>
                    <a:pt x="98064" y="186283"/>
                  </a:lnTo>
                  <a:lnTo>
                    <a:pt x="104108" y="183994"/>
                  </a:lnTo>
                  <a:lnTo>
                    <a:pt x="113088" y="181713"/>
                  </a:lnTo>
                  <a:lnTo>
                    <a:pt x="136921" y="161193"/>
                  </a:lnTo>
                  <a:lnTo>
                    <a:pt x="147836" y="149394"/>
                  </a:lnTo>
                  <a:lnTo>
                    <a:pt x="150041" y="143455"/>
                  </a:lnTo>
                  <a:lnTo>
                    <a:pt x="151759" y="103375"/>
                  </a:lnTo>
                  <a:lnTo>
                    <a:pt x="150804" y="80683"/>
                  </a:lnTo>
                  <a:lnTo>
                    <a:pt x="147060" y="68930"/>
                  </a:lnTo>
                  <a:lnTo>
                    <a:pt x="123999" y="39271"/>
                  </a:lnTo>
                  <a:lnTo>
                    <a:pt x="106855" y="24069"/>
                  </a:lnTo>
                  <a:lnTo>
                    <a:pt x="65467" y="747"/>
                  </a:lnTo>
                  <a:lnTo>
                    <a:pt x="53571" y="0"/>
                  </a:lnTo>
                  <a:lnTo>
                    <a:pt x="20505" y="5901"/>
                  </a:lnTo>
                  <a:lnTo>
                    <a:pt x="6476" y="15936"/>
                  </a:lnTo>
                  <a:lnTo>
                    <a:pt x="2878" y="21633"/>
                  </a:lnTo>
                  <a:lnTo>
                    <a:pt x="0" y="303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31"/>
            <p:cNvSpPr/>
            <p:nvPr>
              <p:custDataLst>
                <p:tags r:id="rId25"/>
              </p:custDataLst>
            </p:nvPr>
          </p:nvSpPr>
          <p:spPr>
            <a:xfrm>
              <a:off x="4170164" y="2536031"/>
              <a:ext cx="151806" cy="204825"/>
            </a:xfrm>
            <a:custGeom>
              <a:avLst/>
              <a:gdLst/>
              <a:ahLst/>
              <a:cxnLst/>
              <a:rect l="0" t="0" r="0" b="0"/>
              <a:pathLst>
                <a:path w="151806" h="204825">
                  <a:moveTo>
                    <a:pt x="0" y="0"/>
                  </a:moveTo>
                  <a:lnTo>
                    <a:pt x="0" y="0"/>
                  </a:lnTo>
                  <a:lnTo>
                    <a:pt x="25731" y="0"/>
                  </a:lnTo>
                  <a:lnTo>
                    <a:pt x="33926" y="2646"/>
                  </a:lnTo>
                  <a:lnTo>
                    <a:pt x="56502" y="16224"/>
                  </a:lnTo>
                  <a:lnTo>
                    <a:pt x="95654" y="59700"/>
                  </a:lnTo>
                  <a:lnTo>
                    <a:pt x="112013" y="84370"/>
                  </a:lnTo>
                  <a:lnTo>
                    <a:pt x="126814" y="126328"/>
                  </a:lnTo>
                  <a:lnTo>
                    <a:pt x="129191" y="131844"/>
                  </a:lnTo>
                  <a:lnTo>
                    <a:pt x="129186" y="143264"/>
                  </a:lnTo>
                  <a:lnTo>
                    <a:pt x="122479" y="185440"/>
                  </a:lnTo>
                  <a:lnTo>
                    <a:pt x="112608" y="199018"/>
                  </a:lnTo>
                  <a:lnTo>
                    <a:pt x="106933" y="202554"/>
                  </a:lnTo>
                  <a:lnTo>
                    <a:pt x="95514" y="204545"/>
                  </a:lnTo>
                  <a:lnTo>
                    <a:pt x="90465" y="204824"/>
                  </a:lnTo>
                  <a:lnTo>
                    <a:pt x="82210" y="202489"/>
                  </a:lnTo>
                  <a:lnTo>
                    <a:pt x="75233" y="199136"/>
                  </a:lnTo>
                  <a:lnTo>
                    <a:pt x="65727" y="196256"/>
                  </a:lnTo>
                  <a:lnTo>
                    <a:pt x="59639" y="192066"/>
                  </a:lnTo>
                  <a:lnTo>
                    <a:pt x="56272" y="186897"/>
                  </a:lnTo>
                  <a:lnTo>
                    <a:pt x="54110" y="175494"/>
                  </a:lnTo>
                  <a:lnTo>
                    <a:pt x="53736" y="166651"/>
                  </a:lnTo>
                  <a:lnTo>
                    <a:pt x="56294" y="160718"/>
                  </a:lnTo>
                  <a:lnTo>
                    <a:pt x="59746" y="154774"/>
                  </a:lnTo>
                  <a:lnTo>
                    <a:pt x="61281" y="148825"/>
                  </a:lnTo>
                  <a:lnTo>
                    <a:pt x="63674" y="146842"/>
                  </a:lnTo>
                  <a:lnTo>
                    <a:pt x="79127" y="141013"/>
                  </a:lnTo>
                  <a:lnTo>
                    <a:pt x="101223" y="128739"/>
                  </a:lnTo>
                  <a:lnTo>
                    <a:pt x="112234" y="125127"/>
                  </a:lnTo>
                  <a:lnTo>
                    <a:pt x="122772" y="119206"/>
                  </a:lnTo>
                  <a:lnTo>
                    <a:pt x="139836" y="116497"/>
                  </a:lnTo>
                  <a:lnTo>
                    <a:pt x="151805" y="10715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2"/>
            <p:cNvSpPr/>
            <p:nvPr>
              <p:custDataLst>
                <p:tags r:id="rId26"/>
              </p:custDataLst>
            </p:nvPr>
          </p:nvSpPr>
          <p:spPr>
            <a:xfrm>
              <a:off x="4205883" y="2848570"/>
              <a:ext cx="8931" cy="17861"/>
            </a:xfrm>
            <a:custGeom>
              <a:avLst/>
              <a:gdLst/>
              <a:ahLst/>
              <a:cxnLst/>
              <a:rect l="0" t="0" r="0" b="0"/>
              <a:pathLst>
                <a:path w="8931" h="17861">
                  <a:moveTo>
                    <a:pt x="0" y="0"/>
                  </a:moveTo>
                  <a:lnTo>
                    <a:pt x="0" y="0"/>
                  </a:lnTo>
                  <a:lnTo>
                    <a:pt x="0" y="16250"/>
                  </a:lnTo>
                  <a:lnTo>
                    <a:pt x="992" y="16787"/>
                  </a:lnTo>
                  <a:lnTo>
                    <a:pt x="8930" y="1786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3"/>
            <p:cNvSpPr/>
            <p:nvPr>
              <p:custDataLst>
                <p:tags r:id="rId27"/>
              </p:custDataLst>
            </p:nvPr>
          </p:nvSpPr>
          <p:spPr>
            <a:xfrm>
              <a:off x="4000500" y="2625328"/>
              <a:ext cx="125017" cy="241103"/>
            </a:xfrm>
            <a:custGeom>
              <a:avLst/>
              <a:gdLst/>
              <a:ahLst/>
              <a:cxnLst/>
              <a:rect l="0" t="0" r="0" b="0"/>
              <a:pathLst>
                <a:path w="125017" h="241103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6" y="18092"/>
                  </a:lnTo>
                  <a:lnTo>
                    <a:pt x="6137" y="23916"/>
                  </a:lnTo>
                  <a:lnTo>
                    <a:pt x="16806" y="54947"/>
                  </a:lnTo>
                  <a:lnTo>
                    <a:pt x="40926" y="99262"/>
                  </a:lnTo>
                  <a:lnTo>
                    <a:pt x="56077" y="131504"/>
                  </a:lnTo>
                  <a:lnTo>
                    <a:pt x="82968" y="175474"/>
                  </a:lnTo>
                  <a:lnTo>
                    <a:pt x="104158" y="216289"/>
                  </a:lnTo>
                  <a:lnTo>
                    <a:pt x="112111" y="228017"/>
                  </a:lnTo>
                  <a:lnTo>
                    <a:pt x="114319" y="234625"/>
                  </a:lnTo>
                  <a:lnTo>
                    <a:pt x="115900" y="236784"/>
                  </a:lnTo>
                  <a:lnTo>
                    <a:pt x="117947" y="238223"/>
                  </a:lnTo>
                  <a:lnTo>
                    <a:pt x="125016" y="24110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4"/>
            <p:cNvSpPr/>
            <p:nvPr>
              <p:custDataLst>
                <p:tags r:id="rId28"/>
              </p:custDataLst>
            </p:nvPr>
          </p:nvSpPr>
          <p:spPr>
            <a:xfrm>
              <a:off x="3875485" y="2580680"/>
              <a:ext cx="187524" cy="410607"/>
            </a:xfrm>
            <a:custGeom>
              <a:avLst/>
              <a:gdLst/>
              <a:ahLst/>
              <a:cxnLst/>
              <a:rect l="0" t="0" r="0" b="0"/>
              <a:pathLst>
                <a:path w="187524" h="410607">
                  <a:moveTo>
                    <a:pt x="8929" y="0"/>
                  </a:moveTo>
                  <a:lnTo>
                    <a:pt x="8929" y="0"/>
                  </a:lnTo>
                  <a:lnTo>
                    <a:pt x="4189" y="0"/>
                  </a:lnTo>
                  <a:lnTo>
                    <a:pt x="2792" y="992"/>
                  </a:lnTo>
                  <a:lnTo>
                    <a:pt x="1861" y="2645"/>
                  </a:lnTo>
                  <a:lnTo>
                    <a:pt x="244" y="9094"/>
                  </a:lnTo>
                  <a:lnTo>
                    <a:pt x="2" y="51160"/>
                  </a:lnTo>
                  <a:lnTo>
                    <a:pt x="0" y="94057"/>
                  </a:lnTo>
                  <a:lnTo>
                    <a:pt x="992" y="132092"/>
                  </a:lnTo>
                  <a:lnTo>
                    <a:pt x="9713" y="171943"/>
                  </a:lnTo>
                  <a:lnTo>
                    <a:pt x="16250" y="212999"/>
                  </a:lnTo>
                  <a:lnTo>
                    <a:pt x="24670" y="255908"/>
                  </a:lnTo>
                  <a:lnTo>
                    <a:pt x="35887" y="294077"/>
                  </a:lnTo>
                  <a:lnTo>
                    <a:pt x="56760" y="338256"/>
                  </a:lnTo>
                  <a:lnTo>
                    <a:pt x="78139" y="376676"/>
                  </a:lnTo>
                  <a:lnTo>
                    <a:pt x="109235" y="401583"/>
                  </a:lnTo>
                  <a:lnTo>
                    <a:pt x="122986" y="408045"/>
                  </a:lnTo>
                  <a:lnTo>
                    <a:pt x="153421" y="410606"/>
                  </a:lnTo>
                  <a:lnTo>
                    <a:pt x="168048" y="405978"/>
                  </a:lnTo>
                  <a:lnTo>
                    <a:pt x="180209" y="398322"/>
                  </a:lnTo>
                  <a:lnTo>
                    <a:pt x="184273" y="392667"/>
                  </a:lnTo>
                  <a:lnTo>
                    <a:pt x="187523" y="38397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9"/>
          <p:cNvGrpSpPr/>
          <p:nvPr/>
        </p:nvGrpSpPr>
        <p:grpSpPr>
          <a:xfrm>
            <a:off x="5153258" y="1821656"/>
            <a:ext cx="677673" cy="549419"/>
            <a:chOff x="5153258" y="1821656"/>
            <a:chExt cx="677673" cy="549419"/>
          </a:xfrm>
        </p:grpSpPr>
        <p:sp>
          <p:nvSpPr>
            <p:cNvPr id="15" name="SMARTInkShape-135"/>
            <p:cNvSpPr/>
            <p:nvPr>
              <p:custDataLst>
                <p:tags r:id="rId17"/>
              </p:custDataLst>
            </p:nvPr>
          </p:nvSpPr>
          <p:spPr>
            <a:xfrm>
              <a:off x="5652492" y="1821656"/>
              <a:ext cx="178439" cy="285751"/>
            </a:xfrm>
            <a:custGeom>
              <a:avLst/>
              <a:gdLst/>
              <a:ahLst/>
              <a:cxnLst/>
              <a:rect l="0" t="0" r="0" b="0"/>
              <a:pathLst>
                <a:path w="178439" h="285751">
                  <a:moveTo>
                    <a:pt x="0" y="0"/>
                  </a:moveTo>
                  <a:lnTo>
                    <a:pt x="0" y="0"/>
                  </a:lnTo>
                  <a:lnTo>
                    <a:pt x="7689" y="0"/>
                  </a:lnTo>
                  <a:lnTo>
                    <a:pt x="15814" y="6137"/>
                  </a:lnTo>
                  <a:lnTo>
                    <a:pt x="21250" y="7689"/>
                  </a:lnTo>
                  <a:lnTo>
                    <a:pt x="26974" y="13670"/>
                  </a:lnTo>
                  <a:lnTo>
                    <a:pt x="33816" y="21951"/>
                  </a:lnTo>
                  <a:lnTo>
                    <a:pt x="77549" y="59981"/>
                  </a:lnTo>
                  <a:lnTo>
                    <a:pt x="113124" y="100030"/>
                  </a:lnTo>
                  <a:lnTo>
                    <a:pt x="144089" y="139534"/>
                  </a:lnTo>
                  <a:lnTo>
                    <a:pt x="166585" y="181549"/>
                  </a:lnTo>
                  <a:lnTo>
                    <a:pt x="174595" y="199424"/>
                  </a:lnTo>
                  <a:lnTo>
                    <a:pt x="178438" y="239366"/>
                  </a:lnTo>
                  <a:lnTo>
                    <a:pt x="177571" y="261191"/>
                  </a:lnTo>
                  <a:lnTo>
                    <a:pt x="169497" y="281455"/>
                  </a:lnTo>
                  <a:lnTo>
                    <a:pt x="167568" y="282887"/>
                  </a:lnTo>
                  <a:lnTo>
                    <a:pt x="160735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6"/>
            <p:cNvSpPr/>
            <p:nvPr>
              <p:custDataLst>
                <p:tags r:id="rId18"/>
              </p:custDataLst>
            </p:nvPr>
          </p:nvSpPr>
          <p:spPr>
            <a:xfrm>
              <a:off x="5607844" y="1948481"/>
              <a:ext cx="115932" cy="158662"/>
            </a:xfrm>
            <a:custGeom>
              <a:avLst/>
              <a:gdLst/>
              <a:ahLst/>
              <a:cxnLst/>
              <a:rect l="0" t="0" r="0" b="0"/>
              <a:pathLst>
                <a:path w="115932" h="158662">
                  <a:moveTo>
                    <a:pt x="0" y="16050"/>
                  </a:moveTo>
                  <a:lnTo>
                    <a:pt x="0" y="16050"/>
                  </a:lnTo>
                  <a:lnTo>
                    <a:pt x="2645" y="45191"/>
                  </a:lnTo>
                  <a:lnTo>
                    <a:pt x="9713" y="78263"/>
                  </a:lnTo>
                  <a:lnTo>
                    <a:pt x="20737" y="117827"/>
                  </a:lnTo>
                  <a:lnTo>
                    <a:pt x="42240" y="153122"/>
                  </a:lnTo>
                  <a:lnTo>
                    <a:pt x="48004" y="157041"/>
                  </a:lnTo>
                  <a:lnTo>
                    <a:pt x="53830" y="158661"/>
                  </a:lnTo>
                  <a:lnTo>
                    <a:pt x="64604" y="157816"/>
                  </a:lnTo>
                  <a:lnTo>
                    <a:pt x="72700" y="154133"/>
                  </a:lnTo>
                  <a:lnTo>
                    <a:pt x="101158" y="129113"/>
                  </a:lnTo>
                  <a:lnTo>
                    <a:pt x="110119" y="115476"/>
                  </a:lnTo>
                  <a:lnTo>
                    <a:pt x="114318" y="98867"/>
                  </a:lnTo>
                  <a:lnTo>
                    <a:pt x="115931" y="71317"/>
                  </a:lnTo>
                  <a:lnTo>
                    <a:pt x="108926" y="48538"/>
                  </a:lnTo>
                  <a:lnTo>
                    <a:pt x="97988" y="27576"/>
                  </a:lnTo>
                  <a:lnTo>
                    <a:pt x="86273" y="13586"/>
                  </a:lnTo>
                  <a:lnTo>
                    <a:pt x="72636" y="4296"/>
                  </a:lnTo>
                  <a:lnTo>
                    <a:pt x="56028" y="0"/>
                  </a:lnTo>
                  <a:lnTo>
                    <a:pt x="44414" y="1641"/>
                  </a:lnTo>
                  <a:lnTo>
                    <a:pt x="18623" y="9285"/>
                  </a:lnTo>
                  <a:lnTo>
                    <a:pt x="8929" y="1605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7"/>
            <p:cNvSpPr/>
            <p:nvPr>
              <p:custDataLst>
                <p:tags r:id="rId19"/>
              </p:custDataLst>
            </p:nvPr>
          </p:nvSpPr>
          <p:spPr>
            <a:xfrm>
              <a:off x="5456148" y="1973877"/>
              <a:ext cx="177953" cy="204968"/>
            </a:xfrm>
            <a:custGeom>
              <a:avLst/>
              <a:gdLst/>
              <a:ahLst/>
              <a:cxnLst/>
              <a:rect l="0" t="0" r="0" b="0"/>
              <a:pathLst>
                <a:path w="177953" h="204968">
                  <a:moveTo>
                    <a:pt x="8821" y="71021"/>
                  </a:moveTo>
                  <a:lnTo>
                    <a:pt x="8821" y="71021"/>
                  </a:lnTo>
                  <a:lnTo>
                    <a:pt x="4080" y="71021"/>
                  </a:lnTo>
                  <a:lnTo>
                    <a:pt x="2684" y="70029"/>
                  </a:lnTo>
                  <a:lnTo>
                    <a:pt x="1753" y="68375"/>
                  </a:lnTo>
                  <a:lnTo>
                    <a:pt x="136" y="61927"/>
                  </a:lnTo>
                  <a:lnTo>
                    <a:pt x="0" y="57719"/>
                  </a:lnTo>
                  <a:lnTo>
                    <a:pt x="2585" y="52542"/>
                  </a:lnTo>
                  <a:lnTo>
                    <a:pt x="4664" y="49772"/>
                  </a:lnTo>
                  <a:lnTo>
                    <a:pt x="6973" y="41403"/>
                  </a:lnTo>
                  <a:lnTo>
                    <a:pt x="8992" y="32061"/>
                  </a:lnTo>
                  <a:lnTo>
                    <a:pt x="15706" y="21223"/>
                  </a:lnTo>
                  <a:lnTo>
                    <a:pt x="21142" y="14824"/>
                  </a:lnTo>
                  <a:lnTo>
                    <a:pt x="26865" y="11318"/>
                  </a:lnTo>
                  <a:lnTo>
                    <a:pt x="61852" y="209"/>
                  </a:lnTo>
                  <a:lnTo>
                    <a:pt x="65011" y="0"/>
                  </a:lnTo>
                  <a:lnTo>
                    <a:pt x="71167" y="2415"/>
                  </a:lnTo>
                  <a:lnTo>
                    <a:pt x="74197" y="4448"/>
                  </a:lnTo>
                  <a:lnTo>
                    <a:pt x="76217" y="6795"/>
                  </a:lnTo>
                  <a:lnTo>
                    <a:pt x="86040" y="24499"/>
                  </a:lnTo>
                  <a:lnTo>
                    <a:pt x="89133" y="68998"/>
                  </a:lnTo>
                  <a:lnTo>
                    <a:pt x="88171" y="77067"/>
                  </a:lnTo>
                  <a:lnTo>
                    <a:pt x="78162" y="106136"/>
                  </a:lnTo>
                  <a:lnTo>
                    <a:pt x="75885" y="109314"/>
                  </a:lnTo>
                  <a:lnTo>
                    <a:pt x="70708" y="112845"/>
                  </a:lnTo>
                  <a:lnTo>
                    <a:pt x="65099" y="115407"/>
                  </a:lnTo>
                  <a:lnTo>
                    <a:pt x="55197" y="123193"/>
                  </a:lnTo>
                  <a:lnTo>
                    <a:pt x="49241" y="124183"/>
                  </a:lnTo>
                  <a:lnTo>
                    <a:pt x="47673" y="123329"/>
                  </a:lnTo>
                  <a:lnTo>
                    <a:pt x="46629" y="121769"/>
                  </a:lnTo>
                  <a:lnTo>
                    <a:pt x="45932" y="119736"/>
                  </a:lnTo>
                  <a:lnTo>
                    <a:pt x="46460" y="118381"/>
                  </a:lnTo>
                  <a:lnTo>
                    <a:pt x="47804" y="117477"/>
                  </a:lnTo>
                  <a:lnTo>
                    <a:pt x="49693" y="116875"/>
                  </a:lnTo>
                  <a:lnTo>
                    <a:pt x="50952" y="115481"/>
                  </a:lnTo>
                  <a:lnTo>
                    <a:pt x="55618" y="106115"/>
                  </a:lnTo>
                  <a:lnTo>
                    <a:pt x="61369" y="100509"/>
                  </a:lnTo>
                  <a:lnTo>
                    <a:pt x="74772" y="92767"/>
                  </a:lnTo>
                  <a:lnTo>
                    <a:pt x="86459" y="90032"/>
                  </a:lnTo>
                  <a:lnTo>
                    <a:pt x="113425" y="89032"/>
                  </a:lnTo>
                  <a:lnTo>
                    <a:pt x="122449" y="91594"/>
                  </a:lnTo>
                  <a:lnTo>
                    <a:pt x="156726" y="112799"/>
                  </a:lnTo>
                  <a:lnTo>
                    <a:pt x="166305" y="122647"/>
                  </a:lnTo>
                  <a:lnTo>
                    <a:pt x="174435" y="136699"/>
                  </a:lnTo>
                  <a:lnTo>
                    <a:pt x="177285" y="148579"/>
                  </a:lnTo>
                  <a:lnTo>
                    <a:pt x="177952" y="158739"/>
                  </a:lnTo>
                  <a:lnTo>
                    <a:pt x="175602" y="167223"/>
                  </a:lnTo>
                  <a:lnTo>
                    <a:pt x="172243" y="174301"/>
                  </a:lnTo>
                  <a:lnTo>
                    <a:pt x="169359" y="183864"/>
                  </a:lnTo>
                  <a:lnTo>
                    <a:pt x="165168" y="189965"/>
                  </a:lnTo>
                  <a:lnTo>
                    <a:pt x="152490" y="198979"/>
                  </a:lnTo>
                  <a:lnTo>
                    <a:pt x="140907" y="203192"/>
                  </a:lnTo>
                  <a:lnTo>
                    <a:pt x="115977" y="20496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38"/>
            <p:cNvSpPr/>
            <p:nvPr>
              <p:custDataLst>
                <p:tags r:id="rId20"/>
              </p:custDataLst>
            </p:nvPr>
          </p:nvSpPr>
          <p:spPr>
            <a:xfrm>
              <a:off x="5527477" y="2214563"/>
              <a:ext cx="44649" cy="80368"/>
            </a:xfrm>
            <a:custGeom>
              <a:avLst/>
              <a:gdLst/>
              <a:ahLst/>
              <a:cxnLst/>
              <a:rect l="0" t="0" r="0" b="0"/>
              <a:pathLst>
                <a:path w="44649" h="80368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8" y="12359"/>
                  </a:lnTo>
                  <a:lnTo>
                    <a:pt x="8561" y="23938"/>
                  </a:lnTo>
                  <a:lnTo>
                    <a:pt x="15986" y="39491"/>
                  </a:lnTo>
                  <a:lnTo>
                    <a:pt x="33137" y="62380"/>
                  </a:lnTo>
                  <a:lnTo>
                    <a:pt x="35563" y="68404"/>
                  </a:lnTo>
                  <a:lnTo>
                    <a:pt x="44648" y="8036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39"/>
            <p:cNvSpPr/>
            <p:nvPr>
              <p:custDataLst>
                <p:tags r:id="rId21"/>
              </p:custDataLst>
            </p:nvPr>
          </p:nvSpPr>
          <p:spPr>
            <a:xfrm>
              <a:off x="5278686" y="2072207"/>
              <a:ext cx="168424" cy="222197"/>
            </a:xfrm>
            <a:custGeom>
              <a:avLst/>
              <a:gdLst/>
              <a:ahLst/>
              <a:cxnLst/>
              <a:rect l="0" t="0" r="0" b="0"/>
              <a:pathLst>
                <a:path w="168424" h="222197">
                  <a:moveTo>
                    <a:pt x="7689" y="53059"/>
                  </a:moveTo>
                  <a:lnTo>
                    <a:pt x="7689" y="53059"/>
                  </a:lnTo>
                  <a:lnTo>
                    <a:pt x="7689" y="36808"/>
                  </a:lnTo>
                  <a:lnTo>
                    <a:pt x="1552" y="28388"/>
                  </a:lnTo>
                  <a:lnTo>
                    <a:pt x="0" y="22912"/>
                  </a:lnTo>
                  <a:lnTo>
                    <a:pt x="579" y="20062"/>
                  </a:lnTo>
                  <a:lnTo>
                    <a:pt x="6133" y="11311"/>
                  </a:lnTo>
                  <a:lnTo>
                    <a:pt x="11297" y="5400"/>
                  </a:lnTo>
                  <a:lnTo>
                    <a:pt x="16899" y="2111"/>
                  </a:lnTo>
                  <a:lnTo>
                    <a:pt x="28581" y="0"/>
                  </a:lnTo>
                  <a:lnTo>
                    <a:pt x="34502" y="2357"/>
                  </a:lnTo>
                  <a:lnTo>
                    <a:pt x="55501" y="15734"/>
                  </a:lnTo>
                  <a:lnTo>
                    <a:pt x="89683" y="59181"/>
                  </a:lnTo>
                  <a:lnTo>
                    <a:pt x="108774" y="102434"/>
                  </a:lnTo>
                  <a:lnTo>
                    <a:pt x="119783" y="127230"/>
                  </a:lnTo>
                  <a:lnTo>
                    <a:pt x="123249" y="157206"/>
                  </a:lnTo>
                  <a:lnTo>
                    <a:pt x="116041" y="188214"/>
                  </a:lnTo>
                  <a:lnTo>
                    <a:pt x="112730" y="195148"/>
                  </a:lnTo>
                  <a:lnTo>
                    <a:pt x="102522" y="207685"/>
                  </a:lnTo>
                  <a:lnTo>
                    <a:pt x="89145" y="216724"/>
                  </a:lnTo>
                  <a:lnTo>
                    <a:pt x="77355" y="220945"/>
                  </a:lnTo>
                  <a:lnTo>
                    <a:pt x="67577" y="222196"/>
                  </a:lnTo>
                  <a:lnTo>
                    <a:pt x="61425" y="219843"/>
                  </a:lnTo>
                  <a:lnTo>
                    <a:pt x="58396" y="217826"/>
                  </a:lnTo>
                  <a:lnTo>
                    <a:pt x="56377" y="215490"/>
                  </a:lnTo>
                  <a:lnTo>
                    <a:pt x="54133" y="210247"/>
                  </a:lnTo>
                  <a:lnTo>
                    <a:pt x="52495" y="188167"/>
                  </a:lnTo>
                  <a:lnTo>
                    <a:pt x="55054" y="179914"/>
                  </a:lnTo>
                  <a:lnTo>
                    <a:pt x="64780" y="166531"/>
                  </a:lnTo>
                  <a:lnTo>
                    <a:pt x="73081" y="163022"/>
                  </a:lnTo>
                  <a:lnTo>
                    <a:pt x="82393" y="160470"/>
                  </a:lnTo>
                  <a:lnTo>
                    <a:pt x="94205" y="154448"/>
                  </a:lnTo>
                  <a:lnTo>
                    <a:pt x="138782" y="151409"/>
                  </a:lnTo>
                  <a:lnTo>
                    <a:pt x="168423" y="15128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0"/>
            <p:cNvSpPr/>
            <p:nvPr>
              <p:custDataLst>
                <p:tags r:id="rId22"/>
              </p:custDataLst>
            </p:nvPr>
          </p:nvSpPr>
          <p:spPr>
            <a:xfrm>
              <a:off x="5153258" y="2009180"/>
              <a:ext cx="204556" cy="361895"/>
            </a:xfrm>
            <a:custGeom>
              <a:avLst/>
              <a:gdLst/>
              <a:ahLst/>
              <a:cxnLst/>
              <a:rect l="0" t="0" r="0" b="0"/>
              <a:pathLst>
                <a:path w="204556" h="361895">
                  <a:moveTo>
                    <a:pt x="17031" y="0"/>
                  </a:moveTo>
                  <a:lnTo>
                    <a:pt x="17031" y="0"/>
                  </a:lnTo>
                  <a:lnTo>
                    <a:pt x="8134" y="0"/>
                  </a:lnTo>
                  <a:lnTo>
                    <a:pt x="8104" y="12429"/>
                  </a:lnTo>
                  <a:lnTo>
                    <a:pt x="5457" y="18091"/>
                  </a:lnTo>
                  <a:lnTo>
                    <a:pt x="1965" y="23915"/>
                  </a:lnTo>
                  <a:lnTo>
                    <a:pt x="0" y="33765"/>
                  </a:lnTo>
                  <a:lnTo>
                    <a:pt x="410" y="48810"/>
                  </a:lnTo>
                  <a:lnTo>
                    <a:pt x="13432" y="90577"/>
                  </a:lnTo>
                  <a:lnTo>
                    <a:pt x="18966" y="127914"/>
                  </a:lnTo>
                  <a:lnTo>
                    <a:pt x="29319" y="168472"/>
                  </a:lnTo>
                  <a:lnTo>
                    <a:pt x="40919" y="211284"/>
                  </a:lnTo>
                  <a:lnTo>
                    <a:pt x="52765" y="249433"/>
                  </a:lnTo>
                  <a:lnTo>
                    <a:pt x="59702" y="266632"/>
                  </a:lnTo>
                  <a:lnTo>
                    <a:pt x="81275" y="304815"/>
                  </a:lnTo>
                  <a:lnTo>
                    <a:pt x="90563" y="316713"/>
                  </a:lnTo>
                  <a:lnTo>
                    <a:pt x="104303" y="331635"/>
                  </a:lnTo>
                  <a:lnTo>
                    <a:pt x="112373" y="341862"/>
                  </a:lnTo>
                  <a:lnTo>
                    <a:pt x="122575" y="349714"/>
                  </a:lnTo>
                  <a:lnTo>
                    <a:pt x="133723" y="353866"/>
                  </a:lnTo>
                  <a:lnTo>
                    <a:pt x="161970" y="361894"/>
                  </a:lnTo>
                  <a:lnTo>
                    <a:pt x="189514" y="356739"/>
                  </a:lnTo>
                  <a:lnTo>
                    <a:pt x="204555" y="3482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30"/>
          <p:cNvGrpSpPr/>
          <p:nvPr/>
        </p:nvGrpSpPr>
        <p:grpSpPr>
          <a:xfrm>
            <a:off x="6317096" y="2553891"/>
            <a:ext cx="759909" cy="605283"/>
            <a:chOff x="6317096" y="2553891"/>
            <a:chExt cx="759909" cy="605283"/>
          </a:xfrm>
        </p:grpSpPr>
        <p:sp>
          <p:nvSpPr>
            <p:cNvPr id="22" name="SMARTInkShape-141"/>
            <p:cNvSpPr/>
            <p:nvPr>
              <p:custDataLst>
                <p:tags r:id="rId11"/>
              </p:custDataLst>
            </p:nvPr>
          </p:nvSpPr>
          <p:spPr>
            <a:xfrm>
              <a:off x="6831211" y="2553891"/>
              <a:ext cx="245794" cy="517923"/>
            </a:xfrm>
            <a:custGeom>
              <a:avLst/>
              <a:gdLst/>
              <a:ahLst/>
              <a:cxnLst/>
              <a:rect l="0" t="0" r="0" b="0"/>
              <a:pathLst>
                <a:path w="245794" h="517923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6" y="7067"/>
                  </a:lnTo>
                  <a:lnTo>
                    <a:pt x="45065" y="19939"/>
                  </a:lnTo>
                  <a:lnTo>
                    <a:pt x="73284" y="34917"/>
                  </a:lnTo>
                  <a:lnTo>
                    <a:pt x="117489" y="73392"/>
                  </a:lnTo>
                  <a:lnTo>
                    <a:pt x="158273" y="116343"/>
                  </a:lnTo>
                  <a:lnTo>
                    <a:pt x="184061" y="156595"/>
                  </a:lnTo>
                  <a:lnTo>
                    <a:pt x="208263" y="197620"/>
                  </a:lnTo>
                  <a:lnTo>
                    <a:pt x="225198" y="236265"/>
                  </a:lnTo>
                  <a:lnTo>
                    <a:pt x="235948" y="273293"/>
                  </a:lnTo>
                  <a:lnTo>
                    <a:pt x="240567" y="310391"/>
                  </a:lnTo>
                  <a:lnTo>
                    <a:pt x="245793" y="351369"/>
                  </a:lnTo>
                  <a:lnTo>
                    <a:pt x="242932" y="388095"/>
                  </a:lnTo>
                  <a:lnTo>
                    <a:pt x="241463" y="430320"/>
                  </a:lnTo>
                  <a:lnTo>
                    <a:pt x="236433" y="471844"/>
                  </a:lnTo>
                  <a:lnTo>
                    <a:pt x="230087" y="505374"/>
                  </a:lnTo>
                  <a:lnTo>
                    <a:pt x="223242" y="51792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2"/>
            <p:cNvSpPr/>
            <p:nvPr>
              <p:custDataLst>
                <p:tags r:id="rId12"/>
              </p:custDataLst>
            </p:nvPr>
          </p:nvSpPr>
          <p:spPr>
            <a:xfrm>
              <a:off x="6822281" y="2688369"/>
              <a:ext cx="150377" cy="186462"/>
            </a:xfrm>
            <a:custGeom>
              <a:avLst/>
              <a:gdLst/>
              <a:ahLst/>
              <a:cxnLst/>
              <a:rect l="0" t="0" r="0" b="0"/>
              <a:pathLst>
                <a:path w="150377" h="186462">
                  <a:moveTo>
                    <a:pt x="0" y="17326"/>
                  </a:moveTo>
                  <a:lnTo>
                    <a:pt x="0" y="17326"/>
                  </a:lnTo>
                  <a:lnTo>
                    <a:pt x="0" y="38317"/>
                  </a:lnTo>
                  <a:lnTo>
                    <a:pt x="18091" y="82718"/>
                  </a:lnTo>
                  <a:lnTo>
                    <a:pt x="35739" y="126598"/>
                  </a:lnTo>
                  <a:lnTo>
                    <a:pt x="44655" y="146607"/>
                  </a:lnTo>
                  <a:lnTo>
                    <a:pt x="74414" y="180956"/>
                  </a:lnTo>
                  <a:lnTo>
                    <a:pt x="80367" y="184309"/>
                  </a:lnTo>
                  <a:lnTo>
                    <a:pt x="92274" y="186461"/>
                  </a:lnTo>
                  <a:lnTo>
                    <a:pt x="98227" y="184109"/>
                  </a:lnTo>
                  <a:lnTo>
                    <a:pt x="135681" y="149486"/>
                  </a:lnTo>
                  <a:lnTo>
                    <a:pt x="139678" y="140225"/>
                  </a:lnTo>
                  <a:lnTo>
                    <a:pt x="150376" y="100546"/>
                  </a:lnTo>
                  <a:lnTo>
                    <a:pt x="142627" y="59983"/>
                  </a:lnTo>
                  <a:lnTo>
                    <a:pt x="130544" y="36920"/>
                  </a:lnTo>
                  <a:lnTo>
                    <a:pt x="122181" y="28350"/>
                  </a:lnTo>
                  <a:lnTo>
                    <a:pt x="83178" y="5543"/>
                  </a:lnTo>
                  <a:lnTo>
                    <a:pt x="60491" y="667"/>
                  </a:lnTo>
                  <a:lnTo>
                    <a:pt x="52351" y="0"/>
                  </a:lnTo>
                  <a:lnTo>
                    <a:pt x="37450" y="4365"/>
                  </a:lnTo>
                  <a:lnTo>
                    <a:pt x="18480" y="14933"/>
                  </a:lnTo>
                  <a:lnTo>
                    <a:pt x="15296" y="15731"/>
                  </a:lnTo>
                  <a:lnTo>
                    <a:pt x="13175" y="17255"/>
                  </a:lnTo>
                  <a:lnTo>
                    <a:pt x="11760" y="19263"/>
                  </a:lnTo>
                  <a:lnTo>
                    <a:pt x="9196" y="24140"/>
                  </a:lnTo>
                  <a:lnTo>
                    <a:pt x="0" y="3518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3"/>
            <p:cNvSpPr/>
            <p:nvPr>
              <p:custDataLst>
                <p:tags r:id="rId13"/>
              </p:custDataLst>
            </p:nvPr>
          </p:nvSpPr>
          <p:spPr>
            <a:xfrm>
              <a:off x="6652617" y="2751742"/>
              <a:ext cx="196405" cy="212915"/>
            </a:xfrm>
            <a:custGeom>
              <a:avLst/>
              <a:gdLst/>
              <a:ahLst/>
              <a:cxnLst/>
              <a:rect l="0" t="0" r="0" b="0"/>
              <a:pathLst>
                <a:path w="196405" h="212915">
                  <a:moveTo>
                    <a:pt x="0" y="70039"/>
                  </a:moveTo>
                  <a:lnTo>
                    <a:pt x="0" y="70039"/>
                  </a:lnTo>
                  <a:lnTo>
                    <a:pt x="0" y="53789"/>
                  </a:lnTo>
                  <a:lnTo>
                    <a:pt x="11024" y="25773"/>
                  </a:lnTo>
                  <a:lnTo>
                    <a:pt x="21250" y="13560"/>
                  </a:lnTo>
                  <a:lnTo>
                    <a:pt x="29619" y="10211"/>
                  </a:lnTo>
                  <a:lnTo>
                    <a:pt x="38961" y="7730"/>
                  </a:lnTo>
                  <a:lnTo>
                    <a:pt x="53043" y="699"/>
                  </a:lnTo>
                  <a:lnTo>
                    <a:pt x="56198" y="0"/>
                  </a:lnTo>
                  <a:lnTo>
                    <a:pt x="64995" y="1869"/>
                  </a:lnTo>
                  <a:lnTo>
                    <a:pt x="84480" y="7778"/>
                  </a:lnTo>
                  <a:lnTo>
                    <a:pt x="86086" y="9680"/>
                  </a:lnTo>
                  <a:lnTo>
                    <a:pt x="96083" y="32647"/>
                  </a:lnTo>
                  <a:lnTo>
                    <a:pt x="98101" y="62747"/>
                  </a:lnTo>
                  <a:lnTo>
                    <a:pt x="87198" y="103292"/>
                  </a:lnTo>
                  <a:lnTo>
                    <a:pt x="64236" y="130740"/>
                  </a:lnTo>
                  <a:lnTo>
                    <a:pt x="60631" y="131744"/>
                  </a:lnTo>
                  <a:lnTo>
                    <a:pt x="54971" y="132388"/>
                  </a:lnTo>
                  <a:lnTo>
                    <a:pt x="54507" y="131449"/>
                  </a:lnTo>
                  <a:lnTo>
                    <a:pt x="53701" y="120104"/>
                  </a:lnTo>
                  <a:lnTo>
                    <a:pt x="56279" y="114449"/>
                  </a:lnTo>
                  <a:lnTo>
                    <a:pt x="74572" y="93838"/>
                  </a:lnTo>
                  <a:lnTo>
                    <a:pt x="92489" y="82935"/>
                  </a:lnTo>
                  <a:lnTo>
                    <a:pt x="104354" y="80144"/>
                  </a:lnTo>
                  <a:lnTo>
                    <a:pt x="136124" y="79124"/>
                  </a:lnTo>
                  <a:lnTo>
                    <a:pt x="147481" y="81684"/>
                  </a:lnTo>
                  <a:lnTo>
                    <a:pt x="167598" y="91412"/>
                  </a:lnTo>
                  <a:lnTo>
                    <a:pt x="176352" y="99712"/>
                  </a:lnTo>
                  <a:lnTo>
                    <a:pt x="192190" y="119845"/>
                  </a:lnTo>
                  <a:lnTo>
                    <a:pt x="194558" y="126240"/>
                  </a:lnTo>
                  <a:lnTo>
                    <a:pt x="196404" y="166676"/>
                  </a:lnTo>
                  <a:lnTo>
                    <a:pt x="193785" y="175166"/>
                  </a:lnTo>
                  <a:lnTo>
                    <a:pt x="181219" y="191811"/>
                  </a:lnTo>
                  <a:lnTo>
                    <a:pt x="160735" y="21291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4"/>
            <p:cNvSpPr/>
            <p:nvPr>
              <p:custDataLst>
                <p:tags r:id="rId14"/>
              </p:custDataLst>
            </p:nvPr>
          </p:nvSpPr>
          <p:spPr>
            <a:xfrm>
              <a:off x="6706195" y="3009305"/>
              <a:ext cx="44650" cy="89298"/>
            </a:xfrm>
            <a:custGeom>
              <a:avLst/>
              <a:gdLst/>
              <a:ahLst/>
              <a:cxnLst/>
              <a:rect l="0" t="0" r="0" b="0"/>
              <a:pathLst>
                <a:path w="44650" h="89298">
                  <a:moveTo>
                    <a:pt x="0" y="0"/>
                  </a:moveTo>
                  <a:lnTo>
                    <a:pt x="0" y="0"/>
                  </a:lnTo>
                  <a:lnTo>
                    <a:pt x="7068" y="16781"/>
                  </a:lnTo>
                  <a:lnTo>
                    <a:pt x="9677" y="27455"/>
                  </a:lnTo>
                  <a:lnTo>
                    <a:pt x="27007" y="60249"/>
                  </a:lnTo>
                  <a:lnTo>
                    <a:pt x="31847" y="67457"/>
                  </a:lnTo>
                  <a:lnTo>
                    <a:pt x="33998" y="73968"/>
                  </a:lnTo>
                  <a:lnTo>
                    <a:pt x="35564" y="76101"/>
                  </a:lnTo>
                  <a:lnTo>
                    <a:pt x="37600" y="77523"/>
                  </a:lnTo>
                  <a:lnTo>
                    <a:pt x="39950" y="78471"/>
                  </a:lnTo>
                  <a:lnTo>
                    <a:pt x="41516" y="80095"/>
                  </a:lnTo>
                  <a:lnTo>
                    <a:pt x="44649" y="8929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5"/>
            <p:cNvSpPr/>
            <p:nvPr>
              <p:custDataLst>
                <p:tags r:id="rId15"/>
              </p:custDataLst>
            </p:nvPr>
          </p:nvSpPr>
          <p:spPr>
            <a:xfrm>
              <a:off x="6468879" y="2840160"/>
              <a:ext cx="174760" cy="240583"/>
            </a:xfrm>
            <a:custGeom>
              <a:avLst/>
              <a:gdLst/>
              <a:ahLst/>
              <a:cxnLst/>
              <a:rect l="0" t="0" r="0" b="0"/>
              <a:pathLst>
                <a:path w="174760" h="240583">
                  <a:moveTo>
                    <a:pt x="5144" y="44129"/>
                  </a:moveTo>
                  <a:lnTo>
                    <a:pt x="5144" y="44129"/>
                  </a:lnTo>
                  <a:lnTo>
                    <a:pt x="5144" y="39389"/>
                  </a:lnTo>
                  <a:lnTo>
                    <a:pt x="4152" y="37992"/>
                  </a:lnTo>
                  <a:lnTo>
                    <a:pt x="2499" y="37061"/>
                  </a:lnTo>
                  <a:lnTo>
                    <a:pt x="404" y="36441"/>
                  </a:lnTo>
                  <a:lnTo>
                    <a:pt x="0" y="35035"/>
                  </a:lnTo>
                  <a:lnTo>
                    <a:pt x="4271" y="22880"/>
                  </a:lnTo>
                  <a:lnTo>
                    <a:pt x="10048" y="17156"/>
                  </a:lnTo>
                  <a:lnTo>
                    <a:pt x="31580" y="2110"/>
                  </a:lnTo>
                  <a:lnTo>
                    <a:pt x="43404" y="260"/>
                  </a:lnTo>
                  <a:lnTo>
                    <a:pt x="48511" y="0"/>
                  </a:lnTo>
                  <a:lnTo>
                    <a:pt x="56830" y="2358"/>
                  </a:lnTo>
                  <a:lnTo>
                    <a:pt x="63835" y="5720"/>
                  </a:lnTo>
                  <a:lnTo>
                    <a:pt x="73356" y="8605"/>
                  </a:lnTo>
                  <a:lnTo>
                    <a:pt x="79448" y="12796"/>
                  </a:lnTo>
                  <a:lnTo>
                    <a:pt x="82816" y="17966"/>
                  </a:lnTo>
                  <a:lnTo>
                    <a:pt x="84314" y="24564"/>
                  </a:lnTo>
                  <a:lnTo>
                    <a:pt x="85354" y="50641"/>
                  </a:lnTo>
                  <a:lnTo>
                    <a:pt x="76408" y="90794"/>
                  </a:lnTo>
                  <a:lnTo>
                    <a:pt x="69676" y="108505"/>
                  </a:lnTo>
                  <a:lnTo>
                    <a:pt x="67559" y="118381"/>
                  </a:lnTo>
                  <a:lnTo>
                    <a:pt x="58842" y="133235"/>
                  </a:lnTo>
                  <a:lnTo>
                    <a:pt x="58733" y="125721"/>
                  </a:lnTo>
                  <a:lnTo>
                    <a:pt x="71153" y="112175"/>
                  </a:lnTo>
                  <a:lnTo>
                    <a:pt x="88775" y="101594"/>
                  </a:lnTo>
                  <a:lnTo>
                    <a:pt x="100590" y="98859"/>
                  </a:lnTo>
                  <a:lnTo>
                    <a:pt x="110734" y="98219"/>
                  </a:lnTo>
                  <a:lnTo>
                    <a:pt x="145167" y="105440"/>
                  </a:lnTo>
                  <a:lnTo>
                    <a:pt x="150086" y="107824"/>
                  </a:lnTo>
                  <a:lnTo>
                    <a:pt x="168343" y="126649"/>
                  </a:lnTo>
                  <a:lnTo>
                    <a:pt x="171936" y="133060"/>
                  </a:lnTo>
                  <a:lnTo>
                    <a:pt x="173957" y="144893"/>
                  </a:lnTo>
                  <a:lnTo>
                    <a:pt x="174759" y="176488"/>
                  </a:lnTo>
                  <a:lnTo>
                    <a:pt x="172140" y="184976"/>
                  </a:lnTo>
                  <a:lnTo>
                    <a:pt x="147950" y="222119"/>
                  </a:lnTo>
                  <a:lnTo>
                    <a:pt x="142035" y="227415"/>
                  </a:lnTo>
                  <a:lnTo>
                    <a:pt x="130154" y="233461"/>
                  </a:lnTo>
                  <a:lnTo>
                    <a:pt x="121230" y="24058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6"/>
            <p:cNvSpPr/>
            <p:nvPr>
              <p:custDataLst>
                <p:tags r:id="rId16"/>
              </p:custDataLst>
            </p:nvPr>
          </p:nvSpPr>
          <p:spPr>
            <a:xfrm>
              <a:off x="6317096" y="2839641"/>
              <a:ext cx="201577" cy="319533"/>
            </a:xfrm>
            <a:custGeom>
              <a:avLst/>
              <a:gdLst/>
              <a:ahLst/>
              <a:cxnLst/>
              <a:rect l="0" t="0" r="0" b="0"/>
              <a:pathLst>
                <a:path w="201577" h="319533">
                  <a:moveTo>
                    <a:pt x="14052" y="0"/>
                  </a:moveTo>
                  <a:lnTo>
                    <a:pt x="14052" y="0"/>
                  </a:lnTo>
                  <a:lnTo>
                    <a:pt x="9312" y="4740"/>
                  </a:lnTo>
                  <a:lnTo>
                    <a:pt x="6984" y="12359"/>
                  </a:lnTo>
                  <a:lnTo>
                    <a:pt x="4203" y="48605"/>
                  </a:lnTo>
                  <a:lnTo>
                    <a:pt x="0" y="79444"/>
                  </a:lnTo>
                  <a:lnTo>
                    <a:pt x="4156" y="114710"/>
                  </a:lnTo>
                  <a:lnTo>
                    <a:pt x="11671" y="155145"/>
                  </a:lnTo>
                  <a:lnTo>
                    <a:pt x="20182" y="192702"/>
                  </a:lnTo>
                  <a:lnTo>
                    <a:pt x="29980" y="227974"/>
                  </a:lnTo>
                  <a:lnTo>
                    <a:pt x="50565" y="264415"/>
                  </a:lnTo>
                  <a:lnTo>
                    <a:pt x="79641" y="296206"/>
                  </a:lnTo>
                  <a:lnTo>
                    <a:pt x="109316" y="314932"/>
                  </a:lnTo>
                  <a:lnTo>
                    <a:pt x="127166" y="319532"/>
                  </a:lnTo>
                  <a:lnTo>
                    <a:pt x="149763" y="316154"/>
                  </a:lnTo>
                  <a:lnTo>
                    <a:pt x="175944" y="306124"/>
                  </a:lnTo>
                  <a:lnTo>
                    <a:pt x="201576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31"/>
          <p:cNvGrpSpPr/>
          <p:nvPr/>
        </p:nvGrpSpPr>
        <p:grpSpPr>
          <a:xfrm>
            <a:off x="8118704" y="1080492"/>
            <a:ext cx="649235" cy="517495"/>
            <a:chOff x="8118704" y="1080492"/>
            <a:chExt cx="649235" cy="517495"/>
          </a:xfrm>
        </p:grpSpPr>
        <p:sp>
          <p:nvSpPr>
            <p:cNvPr id="29" name="SMARTInkShape-147"/>
            <p:cNvSpPr/>
            <p:nvPr>
              <p:custDataLst>
                <p:tags r:id="rId5"/>
              </p:custDataLst>
            </p:nvPr>
          </p:nvSpPr>
          <p:spPr>
            <a:xfrm>
              <a:off x="8635008" y="1080492"/>
              <a:ext cx="132931" cy="348259"/>
            </a:xfrm>
            <a:custGeom>
              <a:avLst/>
              <a:gdLst/>
              <a:ahLst/>
              <a:cxnLst/>
              <a:rect l="0" t="0" r="0" b="0"/>
              <a:pathLst>
                <a:path w="132931" h="348259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4741" y="13302"/>
                  </a:lnTo>
                  <a:lnTo>
                    <a:pt x="48586" y="48825"/>
                  </a:lnTo>
                  <a:lnTo>
                    <a:pt x="83428" y="90578"/>
                  </a:lnTo>
                  <a:lnTo>
                    <a:pt x="113120" y="134114"/>
                  </a:lnTo>
                  <a:lnTo>
                    <a:pt x="126231" y="160785"/>
                  </a:lnTo>
                  <a:lnTo>
                    <a:pt x="132930" y="205390"/>
                  </a:lnTo>
                  <a:lnTo>
                    <a:pt x="132819" y="242903"/>
                  </a:lnTo>
                  <a:lnTo>
                    <a:pt x="118492" y="285681"/>
                  </a:lnTo>
                  <a:lnTo>
                    <a:pt x="117690" y="291657"/>
                  </a:lnTo>
                  <a:lnTo>
                    <a:pt x="111506" y="303589"/>
                  </a:lnTo>
                  <a:lnTo>
                    <a:pt x="71437" y="3482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8"/>
            <p:cNvSpPr/>
            <p:nvPr>
              <p:custDataLst>
                <p:tags r:id="rId6"/>
              </p:custDataLst>
            </p:nvPr>
          </p:nvSpPr>
          <p:spPr>
            <a:xfrm>
              <a:off x="8501095" y="1152501"/>
              <a:ext cx="239565" cy="195883"/>
            </a:xfrm>
            <a:custGeom>
              <a:avLst/>
              <a:gdLst/>
              <a:ahLst/>
              <a:cxnLst/>
              <a:rect l="0" t="0" r="0" b="0"/>
              <a:pathLst>
                <a:path w="239565" h="195883">
                  <a:moveTo>
                    <a:pt x="8897" y="195882"/>
                  </a:moveTo>
                  <a:lnTo>
                    <a:pt x="8897" y="195882"/>
                  </a:lnTo>
                  <a:lnTo>
                    <a:pt x="1208" y="195882"/>
                  </a:lnTo>
                  <a:lnTo>
                    <a:pt x="795" y="194890"/>
                  </a:lnTo>
                  <a:lnTo>
                    <a:pt x="0" y="182579"/>
                  </a:lnTo>
                  <a:lnTo>
                    <a:pt x="2627" y="177402"/>
                  </a:lnTo>
                  <a:lnTo>
                    <a:pt x="34520" y="134944"/>
                  </a:lnTo>
                  <a:lnTo>
                    <a:pt x="65343" y="90424"/>
                  </a:lnTo>
                  <a:lnTo>
                    <a:pt x="77675" y="71482"/>
                  </a:lnTo>
                  <a:lnTo>
                    <a:pt x="80145" y="65187"/>
                  </a:lnTo>
                  <a:lnTo>
                    <a:pt x="93591" y="48800"/>
                  </a:lnTo>
                  <a:lnTo>
                    <a:pt x="95125" y="48218"/>
                  </a:lnTo>
                  <a:lnTo>
                    <a:pt x="96149" y="48822"/>
                  </a:lnTo>
                  <a:lnTo>
                    <a:pt x="97285" y="52139"/>
                  </a:lnTo>
                  <a:lnTo>
                    <a:pt x="97791" y="56921"/>
                  </a:lnTo>
                  <a:lnTo>
                    <a:pt x="100661" y="62353"/>
                  </a:lnTo>
                  <a:lnTo>
                    <a:pt x="102815" y="65191"/>
                  </a:lnTo>
                  <a:lnTo>
                    <a:pt x="105208" y="73635"/>
                  </a:lnTo>
                  <a:lnTo>
                    <a:pt x="114001" y="107133"/>
                  </a:lnTo>
                  <a:lnTo>
                    <a:pt x="122520" y="132894"/>
                  </a:lnTo>
                  <a:lnTo>
                    <a:pt x="123341" y="139007"/>
                  </a:lnTo>
                  <a:lnTo>
                    <a:pt x="125873" y="144075"/>
                  </a:lnTo>
                  <a:lnTo>
                    <a:pt x="149752" y="167166"/>
                  </a:lnTo>
                  <a:lnTo>
                    <a:pt x="160655" y="173262"/>
                  </a:lnTo>
                  <a:lnTo>
                    <a:pt x="164640" y="173857"/>
                  </a:lnTo>
                  <a:lnTo>
                    <a:pt x="181272" y="169916"/>
                  </a:lnTo>
                  <a:lnTo>
                    <a:pt x="187373" y="166813"/>
                  </a:lnTo>
                  <a:lnTo>
                    <a:pt x="193391" y="163119"/>
                  </a:lnTo>
                  <a:lnTo>
                    <a:pt x="202358" y="160047"/>
                  </a:lnTo>
                  <a:lnTo>
                    <a:pt x="225376" y="145009"/>
                  </a:lnTo>
                  <a:lnTo>
                    <a:pt x="235989" y="125621"/>
                  </a:lnTo>
                  <a:lnTo>
                    <a:pt x="239564" y="109028"/>
                  </a:lnTo>
                  <a:lnTo>
                    <a:pt x="235108" y="97418"/>
                  </a:lnTo>
                  <a:lnTo>
                    <a:pt x="231142" y="91544"/>
                  </a:lnTo>
                  <a:lnTo>
                    <a:pt x="218963" y="54848"/>
                  </a:lnTo>
                  <a:lnTo>
                    <a:pt x="198558" y="29558"/>
                  </a:lnTo>
                  <a:lnTo>
                    <a:pt x="169521" y="9190"/>
                  </a:lnTo>
                  <a:lnTo>
                    <a:pt x="157676" y="3767"/>
                  </a:lnTo>
                  <a:lnTo>
                    <a:pt x="132694" y="0"/>
                  </a:lnTo>
                  <a:lnTo>
                    <a:pt x="117787" y="4338"/>
                  </a:lnTo>
                  <a:lnTo>
                    <a:pt x="114233" y="6671"/>
                  </a:lnTo>
                  <a:lnTo>
                    <a:pt x="108238" y="13701"/>
                  </a:lnTo>
                  <a:lnTo>
                    <a:pt x="89264" y="262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9"/>
            <p:cNvSpPr/>
            <p:nvPr>
              <p:custDataLst>
                <p:tags r:id="rId7"/>
              </p:custDataLst>
            </p:nvPr>
          </p:nvSpPr>
          <p:spPr>
            <a:xfrm>
              <a:off x="8438587" y="1178732"/>
              <a:ext cx="169633" cy="223230"/>
            </a:xfrm>
            <a:custGeom>
              <a:avLst/>
              <a:gdLst/>
              <a:ahLst/>
              <a:cxnLst/>
              <a:rect l="0" t="0" r="0" b="0"/>
              <a:pathLst>
                <a:path w="169633" h="223230">
                  <a:moveTo>
                    <a:pt x="8897" y="107143"/>
                  </a:moveTo>
                  <a:lnTo>
                    <a:pt x="8897" y="107143"/>
                  </a:lnTo>
                  <a:lnTo>
                    <a:pt x="335" y="107143"/>
                  </a:lnTo>
                  <a:lnTo>
                    <a:pt x="0" y="94714"/>
                  </a:lnTo>
                  <a:lnTo>
                    <a:pt x="2627" y="89051"/>
                  </a:lnTo>
                  <a:lnTo>
                    <a:pt x="38676" y="45847"/>
                  </a:lnTo>
                  <a:lnTo>
                    <a:pt x="68760" y="8965"/>
                  </a:lnTo>
                  <a:lnTo>
                    <a:pt x="71401" y="0"/>
                  </a:lnTo>
                  <a:lnTo>
                    <a:pt x="76144" y="4731"/>
                  </a:lnTo>
                  <a:lnTo>
                    <a:pt x="78473" y="12348"/>
                  </a:lnTo>
                  <a:lnTo>
                    <a:pt x="82429" y="27793"/>
                  </a:lnTo>
                  <a:lnTo>
                    <a:pt x="101024" y="65230"/>
                  </a:lnTo>
                  <a:lnTo>
                    <a:pt x="121204" y="107503"/>
                  </a:lnTo>
                  <a:lnTo>
                    <a:pt x="136784" y="147098"/>
                  </a:lnTo>
                  <a:lnTo>
                    <a:pt x="149617" y="189394"/>
                  </a:lnTo>
                  <a:lnTo>
                    <a:pt x="167034" y="214061"/>
                  </a:lnTo>
                  <a:lnTo>
                    <a:pt x="169632" y="22322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50"/>
            <p:cNvSpPr/>
            <p:nvPr>
              <p:custDataLst>
                <p:tags r:id="rId8"/>
              </p:custDataLst>
            </p:nvPr>
          </p:nvSpPr>
          <p:spPr>
            <a:xfrm>
              <a:off x="8456414" y="1437680"/>
              <a:ext cx="17860" cy="89298"/>
            </a:xfrm>
            <a:custGeom>
              <a:avLst/>
              <a:gdLst/>
              <a:ahLst/>
              <a:cxnLst/>
              <a:rect l="0" t="0" r="0" b="0"/>
              <a:pathLst>
                <a:path w="17860" h="89298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6137" y="15231"/>
                  </a:lnTo>
                  <a:lnTo>
                    <a:pt x="8379" y="26858"/>
                  </a:lnTo>
                  <a:lnTo>
                    <a:pt x="9677" y="33765"/>
                  </a:lnTo>
                  <a:lnTo>
                    <a:pt x="16586" y="55317"/>
                  </a:lnTo>
                  <a:lnTo>
                    <a:pt x="17859" y="8929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51"/>
            <p:cNvSpPr/>
            <p:nvPr>
              <p:custDataLst>
                <p:tags r:id="rId9"/>
              </p:custDataLst>
            </p:nvPr>
          </p:nvSpPr>
          <p:spPr>
            <a:xfrm>
              <a:off x="8242117" y="1241227"/>
              <a:ext cx="142844" cy="303610"/>
            </a:xfrm>
            <a:custGeom>
              <a:avLst/>
              <a:gdLst/>
              <a:ahLst/>
              <a:cxnLst/>
              <a:rect l="0" t="0" r="0" b="0"/>
              <a:pathLst>
                <a:path w="142844" h="303610">
                  <a:moveTo>
                    <a:pt x="107141" y="0"/>
                  </a:moveTo>
                  <a:lnTo>
                    <a:pt x="107141" y="0"/>
                  </a:lnTo>
                  <a:lnTo>
                    <a:pt x="107141" y="4740"/>
                  </a:lnTo>
                  <a:lnTo>
                    <a:pt x="106149" y="6136"/>
                  </a:lnTo>
                  <a:lnTo>
                    <a:pt x="104494" y="7067"/>
                  </a:lnTo>
                  <a:lnTo>
                    <a:pt x="91910" y="9676"/>
                  </a:lnTo>
                  <a:lnTo>
                    <a:pt x="83224" y="14993"/>
                  </a:lnTo>
                  <a:lnTo>
                    <a:pt x="59323" y="24736"/>
                  </a:lnTo>
                  <a:lnTo>
                    <a:pt x="35866" y="42056"/>
                  </a:lnTo>
                  <a:lnTo>
                    <a:pt x="29822" y="44488"/>
                  </a:lnTo>
                  <a:lnTo>
                    <a:pt x="1349" y="70076"/>
                  </a:lnTo>
                  <a:lnTo>
                    <a:pt x="0" y="114113"/>
                  </a:lnTo>
                  <a:lnTo>
                    <a:pt x="984" y="122154"/>
                  </a:lnTo>
                  <a:lnTo>
                    <a:pt x="7674" y="149235"/>
                  </a:lnTo>
                  <a:lnTo>
                    <a:pt x="9661" y="171728"/>
                  </a:lnTo>
                  <a:lnTo>
                    <a:pt x="17466" y="194537"/>
                  </a:lnTo>
                  <a:lnTo>
                    <a:pt x="17834" y="204965"/>
                  </a:lnTo>
                  <a:lnTo>
                    <a:pt x="25531" y="197657"/>
                  </a:lnTo>
                  <a:lnTo>
                    <a:pt x="26405" y="192069"/>
                  </a:lnTo>
                  <a:lnTo>
                    <a:pt x="27744" y="166421"/>
                  </a:lnTo>
                  <a:lnTo>
                    <a:pt x="34459" y="149185"/>
                  </a:lnTo>
                  <a:lnTo>
                    <a:pt x="35334" y="140004"/>
                  </a:lnTo>
                  <a:lnTo>
                    <a:pt x="36450" y="137984"/>
                  </a:lnTo>
                  <a:lnTo>
                    <a:pt x="38185" y="136638"/>
                  </a:lnTo>
                  <a:lnTo>
                    <a:pt x="42759" y="135142"/>
                  </a:lnTo>
                  <a:lnTo>
                    <a:pt x="70252" y="133992"/>
                  </a:lnTo>
                  <a:lnTo>
                    <a:pt x="78508" y="136612"/>
                  </a:lnTo>
                  <a:lnTo>
                    <a:pt x="101129" y="150171"/>
                  </a:lnTo>
                  <a:lnTo>
                    <a:pt x="135547" y="193645"/>
                  </a:lnTo>
                  <a:lnTo>
                    <a:pt x="140693" y="206645"/>
                  </a:lnTo>
                  <a:lnTo>
                    <a:pt x="142775" y="247550"/>
                  </a:lnTo>
                  <a:lnTo>
                    <a:pt x="142843" y="261447"/>
                  </a:lnTo>
                  <a:lnTo>
                    <a:pt x="138114" y="275462"/>
                  </a:lnTo>
                  <a:lnTo>
                    <a:pt x="135727" y="278891"/>
                  </a:lnTo>
                  <a:lnTo>
                    <a:pt x="130429" y="282701"/>
                  </a:lnTo>
                  <a:lnTo>
                    <a:pt x="89281" y="30360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52"/>
            <p:cNvSpPr/>
            <p:nvPr>
              <p:custDataLst>
                <p:tags r:id="rId10"/>
              </p:custDataLst>
            </p:nvPr>
          </p:nvSpPr>
          <p:spPr>
            <a:xfrm>
              <a:off x="8118704" y="1285907"/>
              <a:ext cx="159117" cy="312080"/>
            </a:xfrm>
            <a:custGeom>
              <a:avLst/>
              <a:gdLst/>
              <a:ahLst/>
              <a:cxnLst/>
              <a:rect l="0" t="0" r="0" b="0"/>
              <a:pathLst>
                <a:path w="159117" h="312080">
                  <a:moveTo>
                    <a:pt x="25171" y="8898"/>
                  </a:moveTo>
                  <a:lnTo>
                    <a:pt x="25171" y="8898"/>
                  </a:lnTo>
                  <a:lnTo>
                    <a:pt x="16609" y="336"/>
                  </a:lnTo>
                  <a:lnTo>
                    <a:pt x="3845" y="0"/>
                  </a:lnTo>
                  <a:lnTo>
                    <a:pt x="2024" y="982"/>
                  </a:lnTo>
                  <a:lnTo>
                    <a:pt x="810" y="2628"/>
                  </a:lnTo>
                  <a:lnTo>
                    <a:pt x="0" y="4718"/>
                  </a:lnTo>
                  <a:lnTo>
                    <a:pt x="453" y="7103"/>
                  </a:lnTo>
                  <a:lnTo>
                    <a:pt x="5663" y="18061"/>
                  </a:lnTo>
                  <a:lnTo>
                    <a:pt x="9812" y="55135"/>
                  </a:lnTo>
                  <a:lnTo>
                    <a:pt x="14972" y="94319"/>
                  </a:lnTo>
                  <a:lnTo>
                    <a:pt x="20605" y="128576"/>
                  </a:lnTo>
                  <a:lnTo>
                    <a:pt x="28558" y="163861"/>
                  </a:lnTo>
                  <a:lnTo>
                    <a:pt x="40134" y="204211"/>
                  </a:lnTo>
                  <a:lnTo>
                    <a:pt x="54947" y="245109"/>
                  </a:lnTo>
                  <a:lnTo>
                    <a:pt x="84867" y="287590"/>
                  </a:lnTo>
                  <a:lnTo>
                    <a:pt x="99524" y="298399"/>
                  </a:lnTo>
                  <a:lnTo>
                    <a:pt x="113868" y="305201"/>
                  </a:lnTo>
                  <a:lnTo>
                    <a:pt x="121516" y="311064"/>
                  </a:lnTo>
                  <a:lnTo>
                    <a:pt x="127580" y="312079"/>
                  </a:lnTo>
                  <a:lnTo>
                    <a:pt x="132864" y="309671"/>
                  </a:lnTo>
                  <a:lnTo>
                    <a:pt x="138519" y="306286"/>
                  </a:lnTo>
                  <a:lnTo>
                    <a:pt x="147281" y="303388"/>
                  </a:lnTo>
                  <a:lnTo>
                    <a:pt x="159116" y="29464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32"/>
          <p:cNvGrpSpPr/>
          <p:nvPr/>
        </p:nvGrpSpPr>
        <p:grpSpPr>
          <a:xfrm>
            <a:off x="7411641" y="6357985"/>
            <a:ext cx="312092" cy="276774"/>
            <a:chOff x="7411641" y="6357985"/>
            <a:chExt cx="312092" cy="276774"/>
          </a:xfrm>
        </p:grpSpPr>
        <p:sp>
          <p:nvSpPr>
            <p:cNvPr id="36" name="SMARTInkShape-153"/>
            <p:cNvSpPr/>
            <p:nvPr>
              <p:custDataLst>
                <p:tags r:id="rId2"/>
              </p:custDataLst>
            </p:nvPr>
          </p:nvSpPr>
          <p:spPr>
            <a:xfrm>
              <a:off x="7411641" y="6545461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54"/>
            <p:cNvSpPr/>
            <p:nvPr>
              <p:custDataLst>
                <p:tags r:id="rId3"/>
              </p:custDataLst>
            </p:nvPr>
          </p:nvSpPr>
          <p:spPr>
            <a:xfrm>
              <a:off x="7545586" y="6366979"/>
              <a:ext cx="178147" cy="196342"/>
            </a:xfrm>
            <a:custGeom>
              <a:avLst/>
              <a:gdLst/>
              <a:ahLst/>
              <a:cxnLst/>
              <a:rect l="0" t="0" r="0" b="0"/>
              <a:pathLst>
                <a:path w="178147" h="196342">
                  <a:moveTo>
                    <a:pt x="0" y="17748"/>
                  </a:moveTo>
                  <a:lnTo>
                    <a:pt x="0" y="17748"/>
                  </a:lnTo>
                  <a:lnTo>
                    <a:pt x="7689" y="10059"/>
                  </a:lnTo>
                  <a:lnTo>
                    <a:pt x="15814" y="8071"/>
                  </a:lnTo>
                  <a:lnTo>
                    <a:pt x="25081" y="2754"/>
                  </a:lnTo>
                  <a:lnTo>
                    <a:pt x="63886" y="0"/>
                  </a:lnTo>
                  <a:lnTo>
                    <a:pt x="95633" y="7587"/>
                  </a:lnTo>
                  <a:lnTo>
                    <a:pt x="100466" y="9981"/>
                  </a:lnTo>
                  <a:lnTo>
                    <a:pt x="131866" y="37885"/>
                  </a:lnTo>
                  <a:lnTo>
                    <a:pt x="149547" y="64680"/>
                  </a:lnTo>
                  <a:lnTo>
                    <a:pt x="162821" y="77184"/>
                  </a:lnTo>
                  <a:lnTo>
                    <a:pt x="175200" y="110274"/>
                  </a:lnTo>
                  <a:lnTo>
                    <a:pt x="178146" y="139820"/>
                  </a:lnTo>
                  <a:lnTo>
                    <a:pt x="173721" y="157656"/>
                  </a:lnTo>
                  <a:lnTo>
                    <a:pt x="160485" y="184767"/>
                  </a:lnTo>
                  <a:lnTo>
                    <a:pt x="151805" y="1963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55"/>
            <p:cNvSpPr/>
            <p:nvPr>
              <p:custDataLst>
                <p:tags r:id="rId4"/>
              </p:custDataLst>
            </p:nvPr>
          </p:nvSpPr>
          <p:spPr>
            <a:xfrm>
              <a:off x="7540538" y="6357985"/>
              <a:ext cx="103276" cy="276774"/>
            </a:xfrm>
            <a:custGeom>
              <a:avLst/>
              <a:gdLst/>
              <a:ahLst/>
              <a:cxnLst/>
              <a:rect l="0" t="0" r="0" b="0"/>
              <a:pathLst>
                <a:path w="103276" h="276774">
                  <a:moveTo>
                    <a:pt x="67556" y="276773"/>
                  </a:moveTo>
                  <a:lnTo>
                    <a:pt x="67556" y="276773"/>
                  </a:lnTo>
                  <a:lnTo>
                    <a:pt x="67556" y="272032"/>
                  </a:lnTo>
                  <a:lnTo>
                    <a:pt x="64910" y="267059"/>
                  </a:lnTo>
                  <a:lnTo>
                    <a:pt x="62815" y="264344"/>
                  </a:lnTo>
                  <a:lnTo>
                    <a:pt x="57842" y="261327"/>
                  </a:lnTo>
                  <a:lnTo>
                    <a:pt x="52325" y="258994"/>
                  </a:lnTo>
                  <a:lnTo>
                    <a:pt x="37744" y="246626"/>
                  </a:lnTo>
                  <a:lnTo>
                    <a:pt x="28847" y="233224"/>
                  </a:lnTo>
                  <a:lnTo>
                    <a:pt x="16126" y="193319"/>
                  </a:lnTo>
                  <a:lnTo>
                    <a:pt x="8771" y="174545"/>
                  </a:lnTo>
                  <a:lnTo>
                    <a:pt x="4383" y="130754"/>
                  </a:lnTo>
                  <a:lnTo>
                    <a:pt x="0" y="107169"/>
                  </a:lnTo>
                  <a:lnTo>
                    <a:pt x="7311" y="62638"/>
                  </a:lnTo>
                  <a:lnTo>
                    <a:pt x="12003" y="44654"/>
                  </a:lnTo>
                  <a:lnTo>
                    <a:pt x="14092" y="33710"/>
                  </a:lnTo>
                  <a:lnTo>
                    <a:pt x="20846" y="21971"/>
                  </a:lnTo>
                  <a:lnTo>
                    <a:pt x="30124" y="12209"/>
                  </a:lnTo>
                  <a:lnTo>
                    <a:pt x="44007" y="4025"/>
                  </a:lnTo>
                  <a:lnTo>
                    <a:pt x="58090" y="756"/>
                  </a:lnTo>
                  <a:lnTo>
                    <a:pt x="87119" y="0"/>
                  </a:lnTo>
                  <a:lnTo>
                    <a:pt x="93779" y="2620"/>
                  </a:lnTo>
                  <a:lnTo>
                    <a:pt x="103275" y="888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156"/>
          <p:cNvSpPr/>
          <p:nvPr>
            <p:custDataLst>
              <p:tags r:id="rId1"/>
            </p:custDataLst>
          </p:nvPr>
        </p:nvSpPr>
        <p:spPr>
          <a:xfrm>
            <a:off x="7447376" y="5348884"/>
            <a:ext cx="638697" cy="866167"/>
          </a:xfrm>
          <a:custGeom>
            <a:avLst/>
            <a:gdLst/>
            <a:ahLst/>
            <a:cxnLst/>
            <a:rect l="0" t="0" r="0" b="0"/>
            <a:pathLst>
              <a:path w="638697" h="866167">
                <a:moveTo>
                  <a:pt x="214296" y="107155"/>
                </a:moveTo>
                <a:lnTo>
                  <a:pt x="214296" y="107155"/>
                </a:lnTo>
                <a:lnTo>
                  <a:pt x="206607" y="107155"/>
                </a:lnTo>
                <a:lnTo>
                  <a:pt x="206193" y="106163"/>
                </a:lnTo>
                <a:lnTo>
                  <a:pt x="205734" y="102415"/>
                </a:lnTo>
                <a:lnTo>
                  <a:pt x="206604" y="101018"/>
                </a:lnTo>
                <a:lnTo>
                  <a:pt x="208175" y="100087"/>
                </a:lnTo>
                <a:lnTo>
                  <a:pt x="213087" y="98594"/>
                </a:lnTo>
                <a:lnTo>
                  <a:pt x="232307" y="84932"/>
                </a:lnTo>
                <a:lnTo>
                  <a:pt x="243225" y="81719"/>
                </a:lnTo>
                <a:lnTo>
                  <a:pt x="261847" y="80485"/>
                </a:lnTo>
                <a:lnTo>
                  <a:pt x="302010" y="93671"/>
                </a:lnTo>
                <a:lnTo>
                  <a:pt x="342369" y="123277"/>
                </a:lnTo>
                <a:lnTo>
                  <a:pt x="367324" y="156940"/>
                </a:lnTo>
                <a:lnTo>
                  <a:pt x="383729" y="197128"/>
                </a:lnTo>
                <a:lnTo>
                  <a:pt x="395821" y="237045"/>
                </a:lnTo>
                <a:lnTo>
                  <a:pt x="401627" y="277011"/>
                </a:lnTo>
                <a:lnTo>
                  <a:pt x="407605" y="310500"/>
                </a:lnTo>
                <a:lnTo>
                  <a:pt x="410128" y="354726"/>
                </a:lnTo>
                <a:lnTo>
                  <a:pt x="405886" y="397159"/>
                </a:lnTo>
                <a:lnTo>
                  <a:pt x="398283" y="431979"/>
                </a:lnTo>
                <a:lnTo>
                  <a:pt x="389747" y="467432"/>
                </a:lnTo>
                <a:lnTo>
                  <a:pt x="377974" y="507837"/>
                </a:lnTo>
                <a:lnTo>
                  <a:pt x="366094" y="544482"/>
                </a:lnTo>
                <a:lnTo>
                  <a:pt x="359153" y="561475"/>
                </a:lnTo>
                <a:lnTo>
                  <a:pt x="337575" y="599516"/>
                </a:lnTo>
                <a:lnTo>
                  <a:pt x="306155" y="639545"/>
                </a:lnTo>
                <a:lnTo>
                  <a:pt x="283816" y="659957"/>
                </a:lnTo>
                <a:lnTo>
                  <a:pt x="261543" y="672536"/>
                </a:lnTo>
                <a:lnTo>
                  <a:pt x="218480" y="682858"/>
                </a:lnTo>
                <a:lnTo>
                  <a:pt x="181659" y="687170"/>
                </a:lnTo>
                <a:lnTo>
                  <a:pt x="172341" y="684755"/>
                </a:lnTo>
                <a:lnTo>
                  <a:pt x="163899" y="681366"/>
                </a:lnTo>
                <a:lnTo>
                  <a:pt x="124837" y="676168"/>
                </a:lnTo>
                <a:lnTo>
                  <a:pt x="109737" y="668988"/>
                </a:lnTo>
                <a:lnTo>
                  <a:pt x="86462" y="653753"/>
                </a:lnTo>
                <a:lnTo>
                  <a:pt x="53616" y="609241"/>
                </a:lnTo>
                <a:lnTo>
                  <a:pt x="32729" y="574071"/>
                </a:lnTo>
                <a:lnTo>
                  <a:pt x="20984" y="532779"/>
                </a:lnTo>
                <a:lnTo>
                  <a:pt x="11982" y="490946"/>
                </a:lnTo>
                <a:lnTo>
                  <a:pt x="2025" y="446647"/>
                </a:lnTo>
                <a:lnTo>
                  <a:pt x="162" y="403711"/>
                </a:lnTo>
                <a:lnTo>
                  <a:pt x="0" y="363635"/>
                </a:lnTo>
                <a:lnTo>
                  <a:pt x="983" y="348146"/>
                </a:lnTo>
                <a:lnTo>
                  <a:pt x="8087" y="308821"/>
                </a:lnTo>
                <a:lnTo>
                  <a:pt x="9832" y="266755"/>
                </a:lnTo>
                <a:lnTo>
                  <a:pt x="15966" y="248336"/>
                </a:lnTo>
                <a:lnTo>
                  <a:pt x="19933" y="231669"/>
                </a:lnTo>
                <a:lnTo>
                  <a:pt x="33239" y="196408"/>
                </a:lnTo>
                <a:lnTo>
                  <a:pt x="37618" y="178580"/>
                </a:lnTo>
                <a:lnTo>
                  <a:pt x="53453" y="137104"/>
                </a:lnTo>
                <a:lnTo>
                  <a:pt x="57812" y="126749"/>
                </a:lnTo>
                <a:lnTo>
                  <a:pt x="65703" y="118179"/>
                </a:lnTo>
                <a:lnTo>
                  <a:pt x="74833" y="110070"/>
                </a:lnTo>
                <a:lnTo>
                  <a:pt x="109741" y="68970"/>
                </a:lnTo>
                <a:lnTo>
                  <a:pt x="145340" y="35886"/>
                </a:lnTo>
                <a:lnTo>
                  <a:pt x="169082" y="20519"/>
                </a:lnTo>
                <a:lnTo>
                  <a:pt x="212705" y="4602"/>
                </a:lnTo>
                <a:lnTo>
                  <a:pt x="224849" y="1363"/>
                </a:lnTo>
                <a:lnTo>
                  <a:pt x="266259" y="34"/>
                </a:lnTo>
                <a:lnTo>
                  <a:pt x="310823" y="0"/>
                </a:lnTo>
                <a:lnTo>
                  <a:pt x="332618" y="991"/>
                </a:lnTo>
                <a:lnTo>
                  <a:pt x="350153" y="7067"/>
                </a:lnTo>
                <a:lnTo>
                  <a:pt x="360005" y="9093"/>
                </a:lnTo>
                <a:lnTo>
                  <a:pt x="390845" y="26972"/>
                </a:lnTo>
                <a:lnTo>
                  <a:pt x="394503" y="29887"/>
                </a:lnTo>
                <a:lnTo>
                  <a:pt x="403859" y="33126"/>
                </a:lnTo>
                <a:lnTo>
                  <a:pt x="413640" y="35558"/>
                </a:lnTo>
                <a:lnTo>
                  <a:pt x="425717" y="43497"/>
                </a:lnTo>
                <a:lnTo>
                  <a:pt x="466794" y="80216"/>
                </a:lnTo>
                <a:lnTo>
                  <a:pt x="476337" y="87245"/>
                </a:lnTo>
                <a:lnTo>
                  <a:pt x="497810" y="112275"/>
                </a:lnTo>
                <a:lnTo>
                  <a:pt x="512061" y="122783"/>
                </a:lnTo>
                <a:lnTo>
                  <a:pt x="542636" y="166599"/>
                </a:lnTo>
                <a:lnTo>
                  <a:pt x="567673" y="199682"/>
                </a:lnTo>
                <a:lnTo>
                  <a:pt x="589294" y="241115"/>
                </a:lnTo>
                <a:lnTo>
                  <a:pt x="607197" y="279466"/>
                </a:lnTo>
                <a:lnTo>
                  <a:pt x="622415" y="320916"/>
                </a:lnTo>
                <a:lnTo>
                  <a:pt x="631897" y="364206"/>
                </a:lnTo>
                <a:lnTo>
                  <a:pt x="633715" y="402759"/>
                </a:lnTo>
                <a:lnTo>
                  <a:pt x="638696" y="446605"/>
                </a:lnTo>
                <a:lnTo>
                  <a:pt x="635297" y="491148"/>
                </a:lnTo>
                <a:lnTo>
                  <a:pt x="633171" y="535782"/>
                </a:lnTo>
                <a:lnTo>
                  <a:pt x="626325" y="575688"/>
                </a:lnTo>
                <a:lnTo>
                  <a:pt x="615514" y="616699"/>
                </a:lnTo>
                <a:lnTo>
                  <a:pt x="607304" y="659876"/>
                </a:lnTo>
                <a:lnTo>
                  <a:pt x="592067" y="700141"/>
                </a:lnTo>
                <a:lnTo>
                  <a:pt x="582323" y="723386"/>
                </a:lnTo>
                <a:lnTo>
                  <a:pt x="551013" y="766104"/>
                </a:lnTo>
                <a:lnTo>
                  <a:pt x="531684" y="788019"/>
                </a:lnTo>
                <a:lnTo>
                  <a:pt x="487283" y="824593"/>
                </a:lnTo>
                <a:lnTo>
                  <a:pt x="458261" y="841986"/>
                </a:lnTo>
                <a:lnTo>
                  <a:pt x="415167" y="857785"/>
                </a:lnTo>
                <a:lnTo>
                  <a:pt x="392549" y="864520"/>
                </a:lnTo>
                <a:lnTo>
                  <a:pt x="355116" y="866033"/>
                </a:lnTo>
                <a:lnTo>
                  <a:pt x="315842" y="866166"/>
                </a:lnTo>
                <a:lnTo>
                  <a:pt x="273847" y="865186"/>
                </a:lnTo>
                <a:lnTo>
                  <a:pt x="232157" y="848087"/>
                </a:lnTo>
                <a:lnTo>
                  <a:pt x="220250" y="843255"/>
                </a:lnTo>
                <a:lnTo>
                  <a:pt x="202390" y="838551"/>
                </a:lnTo>
                <a:lnTo>
                  <a:pt x="160718" y="810341"/>
                </a:lnTo>
                <a:lnTo>
                  <a:pt x="119230" y="772990"/>
                </a:lnTo>
                <a:lnTo>
                  <a:pt x="96630" y="744019"/>
                </a:lnTo>
                <a:lnTo>
                  <a:pt x="72756" y="700722"/>
                </a:lnTo>
                <a:lnTo>
                  <a:pt x="67054" y="688132"/>
                </a:lnTo>
                <a:lnTo>
                  <a:pt x="55963" y="650762"/>
                </a:lnTo>
                <a:lnTo>
                  <a:pt x="46320" y="611813"/>
                </a:lnTo>
                <a:lnTo>
                  <a:pt x="37786" y="570928"/>
                </a:lnTo>
                <a:lnTo>
                  <a:pt x="35977" y="527767"/>
                </a:lnTo>
                <a:lnTo>
                  <a:pt x="35738" y="489881"/>
                </a:lnTo>
                <a:lnTo>
                  <a:pt x="38352" y="446319"/>
                </a:lnTo>
                <a:lnTo>
                  <a:pt x="53794" y="402604"/>
                </a:lnTo>
                <a:lnTo>
                  <a:pt x="71441" y="359116"/>
                </a:lnTo>
                <a:lnTo>
                  <a:pt x="87298" y="327675"/>
                </a:lnTo>
                <a:lnTo>
                  <a:pt x="102363" y="310629"/>
                </a:lnTo>
                <a:lnTo>
                  <a:pt x="146693" y="273764"/>
                </a:lnTo>
                <a:lnTo>
                  <a:pt x="175714" y="256365"/>
                </a:lnTo>
                <a:lnTo>
                  <a:pt x="193494" y="251907"/>
                </a:lnTo>
                <a:lnTo>
                  <a:pt x="236870" y="250194"/>
                </a:lnTo>
                <a:lnTo>
                  <a:pt x="281407" y="250045"/>
                </a:lnTo>
                <a:lnTo>
                  <a:pt x="306303" y="257162"/>
                </a:lnTo>
                <a:lnTo>
                  <a:pt x="348226" y="276888"/>
                </a:lnTo>
                <a:lnTo>
                  <a:pt x="366096" y="288415"/>
                </a:lnTo>
                <a:lnTo>
                  <a:pt x="407772" y="327576"/>
                </a:lnTo>
                <a:lnTo>
                  <a:pt x="440350" y="369102"/>
                </a:lnTo>
                <a:lnTo>
                  <a:pt x="457960" y="403600"/>
                </a:lnTo>
                <a:lnTo>
                  <a:pt x="473203" y="444069"/>
                </a:lnTo>
                <a:lnTo>
                  <a:pt x="478193" y="458309"/>
                </a:lnTo>
                <a:lnTo>
                  <a:pt x="481661" y="500443"/>
                </a:lnTo>
                <a:lnTo>
                  <a:pt x="482118" y="544760"/>
                </a:lnTo>
                <a:lnTo>
                  <a:pt x="481185" y="589364"/>
                </a:lnTo>
                <a:lnTo>
                  <a:pt x="469756" y="634008"/>
                </a:lnTo>
                <a:lnTo>
                  <a:pt x="455328" y="666296"/>
                </a:lnTo>
                <a:lnTo>
                  <a:pt x="425445" y="707643"/>
                </a:lnTo>
                <a:lnTo>
                  <a:pt x="413560" y="719215"/>
                </a:lnTo>
                <a:lnTo>
                  <a:pt x="398904" y="727935"/>
                </a:lnTo>
                <a:lnTo>
                  <a:pt x="386844" y="730960"/>
                </a:lnTo>
                <a:lnTo>
                  <a:pt x="344357" y="732200"/>
                </a:lnTo>
                <a:lnTo>
                  <a:pt x="327136" y="731231"/>
                </a:lnTo>
                <a:lnTo>
                  <a:pt x="310459" y="725101"/>
                </a:lnTo>
                <a:lnTo>
                  <a:pt x="282914" y="707325"/>
                </a:lnTo>
                <a:lnTo>
                  <a:pt x="243979" y="662858"/>
                </a:lnTo>
                <a:lnTo>
                  <a:pt x="214901" y="623597"/>
                </a:lnTo>
                <a:lnTo>
                  <a:pt x="209604" y="611521"/>
                </a:lnTo>
                <a:lnTo>
                  <a:pt x="199601" y="569292"/>
                </a:lnTo>
                <a:lnTo>
                  <a:pt x="196621" y="526896"/>
                </a:lnTo>
                <a:lnTo>
                  <a:pt x="197511" y="514964"/>
                </a:lnTo>
                <a:lnTo>
                  <a:pt x="207465" y="473273"/>
                </a:lnTo>
                <a:lnTo>
                  <a:pt x="217687" y="449461"/>
                </a:lnTo>
                <a:lnTo>
                  <a:pt x="226056" y="440200"/>
                </a:lnTo>
                <a:lnTo>
                  <a:pt x="256722" y="414836"/>
                </a:lnTo>
                <a:lnTo>
                  <a:pt x="274895" y="408923"/>
                </a:lnTo>
                <a:lnTo>
                  <a:pt x="278507" y="406560"/>
                </a:lnTo>
                <a:lnTo>
                  <a:pt x="293074" y="403235"/>
                </a:lnTo>
                <a:lnTo>
                  <a:pt x="322787" y="409646"/>
                </a:lnTo>
                <a:lnTo>
                  <a:pt x="329652" y="412913"/>
                </a:lnTo>
                <a:lnTo>
                  <a:pt x="368697" y="449130"/>
                </a:lnTo>
                <a:lnTo>
                  <a:pt x="392874" y="491351"/>
                </a:lnTo>
                <a:lnTo>
                  <a:pt x="397844" y="503136"/>
                </a:lnTo>
                <a:lnTo>
                  <a:pt x="406615" y="537773"/>
                </a:lnTo>
                <a:lnTo>
                  <a:pt x="402064" y="577820"/>
                </a:lnTo>
                <a:lnTo>
                  <a:pt x="399283" y="586876"/>
                </a:lnTo>
                <a:lnTo>
                  <a:pt x="395731" y="595200"/>
                </a:lnTo>
                <a:lnTo>
                  <a:pt x="392739" y="610051"/>
                </a:lnTo>
                <a:lnTo>
                  <a:pt x="388523" y="617737"/>
                </a:lnTo>
                <a:lnTo>
                  <a:pt x="383342" y="621815"/>
                </a:lnTo>
                <a:lnTo>
                  <a:pt x="380572" y="622902"/>
                </a:lnTo>
                <a:lnTo>
                  <a:pt x="378725" y="624620"/>
                </a:lnTo>
                <a:lnTo>
                  <a:pt x="376672" y="629173"/>
                </a:lnTo>
                <a:lnTo>
                  <a:pt x="375133" y="630784"/>
                </a:lnTo>
                <a:lnTo>
                  <a:pt x="370776" y="632575"/>
                </a:lnTo>
                <a:lnTo>
                  <a:pt x="345231" y="633969"/>
                </a:lnTo>
                <a:lnTo>
                  <a:pt x="343259" y="632990"/>
                </a:lnTo>
                <a:lnTo>
                  <a:pt x="341942" y="631345"/>
                </a:lnTo>
                <a:lnTo>
                  <a:pt x="341066" y="629255"/>
                </a:lnTo>
                <a:lnTo>
                  <a:pt x="339489" y="627862"/>
                </a:lnTo>
                <a:lnTo>
                  <a:pt x="329829" y="622981"/>
                </a:lnTo>
                <a:lnTo>
                  <a:pt x="327036" y="620704"/>
                </a:lnTo>
                <a:lnTo>
                  <a:pt x="323934" y="615526"/>
                </a:lnTo>
                <a:lnTo>
                  <a:pt x="321563" y="609918"/>
                </a:lnTo>
                <a:lnTo>
                  <a:pt x="315642" y="601182"/>
                </a:lnTo>
                <a:lnTo>
                  <a:pt x="313446" y="592310"/>
                </a:lnTo>
                <a:lnTo>
                  <a:pt x="312522" y="549022"/>
                </a:lnTo>
                <a:lnTo>
                  <a:pt x="312522" y="545988"/>
                </a:lnTo>
                <a:lnTo>
                  <a:pt x="313515" y="545562"/>
                </a:lnTo>
                <a:lnTo>
                  <a:pt x="317263" y="545088"/>
                </a:lnTo>
                <a:lnTo>
                  <a:pt x="318659" y="545955"/>
                </a:lnTo>
                <a:lnTo>
                  <a:pt x="319590" y="547524"/>
                </a:lnTo>
                <a:lnTo>
                  <a:pt x="321084" y="552431"/>
                </a:lnTo>
                <a:lnTo>
                  <a:pt x="320214" y="552834"/>
                </a:lnTo>
                <a:lnTo>
                  <a:pt x="312522" y="553639"/>
                </a:lnTo>
              </a:path>
            </a:pathLst>
          </a:custGeom>
          <a:ln w="19050">
            <a:solidFill>
              <a:srgbClr val="7030A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Distance </a:t>
            </a:r>
            <a:r>
              <a:rPr lang="en-US" dirty="0" err="1" smtClean="0"/>
              <a:t>vs</a:t>
            </a:r>
            <a:r>
              <a:rPr lang="en-US" dirty="0" smtClean="0"/>
              <a:t> Time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(m)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</a:t>
            </a:r>
            <a:r>
              <a:rPr lang="en-US" dirty="0" err="1" smtClean="0"/>
              <a:t>vs</a:t>
            </a:r>
            <a:r>
              <a:rPr lang="en-US" dirty="0" smtClean="0"/>
              <a:t>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675053" cy="4800600"/>
          </a:xfrm>
        </p:spPr>
        <p:txBody>
          <a:bodyPr/>
          <a:lstStyle/>
          <a:p>
            <a:r>
              <a:rPr lang="en-US" dirty="0" smtClean="0"/>
              <a:t>When plotting distance </a:t>
            </a:r>
            <a:r>
              <a:rPr lang="en-US" dirty="0" err="1" smtClean="0"/>
              <a:t>vs</a:t>
            </a:r>
            <a:r>
              <a:rPr lang="en-US" dirty="0" smtClean="0"/>
              <a:t> time graphs, time is always plotted on the x-axis.</a:t>
            </a:r>
          </a:p>
          <a:p>
            <a:endParaRPr lang="en-US" dirty="0"/>
          </a:p>
          <a:p>
            <a:r>
              <a:rPr lang="en-US" dirty="0" smtClean="0"/>
              <a:t>Distance is plotted on the y axis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661" y="1447800"/>
            <a:ext cx="4033339" cy="39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Objects at 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031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an object is not moving, a horizontal line is shown.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1450" y="2479387"/>
            <a:ext cx="3538970" cy="338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0420" y="3189942"/>
            <a:ext cx="3690051" cy="2479387"/>
          </a:xfrm>
          <a:prstGeom prst="rect">
            <a:avLst/>
          </a:prstGeom>
        </p:spPr>
      </p:pic>
      <p:grpSp>
        <p:nvGrpSpPr>
          <p:cNvPr id="22" name="SMARTInkShape-Group13"/>
          <p:cNvGrpSpPr/>
          <p:nvPr/>
        </p:nvGrpSpPr>
        <p:grpSpPr>
          <a:xfrm>
            <a:off x="3187898" y="5491758"/>
            <a:ext cx="463977" cy="696358"/>
            <a:chOff x="3187898" y="5491758"/>
            <a:chExt cx="463977" cy="696358"/>
          </a:xfrm>
        </p:grpSpPr>
        <p:sp>
          <p:nvSpPr>
            <p:cNvPr id="17" name="SMARTInkShape-30"/>
            <p:cNvSpPr/>
            <p:nvPr>
              <p:custDataLst>
                <p:tags r:id="rId5"/>
              </p:custDataLst>
            </p:nvPr>
          </p:nvSpPr>
          <p:spPr>
            <a:xfrm>
              <a:off x="3223617" y="5527477"/>
              <a:ext cx="8931" cy="151804"/>
            </a:xfrm>
            <a:custGeom>
              <a:avLst/>
              <a:gdLst/>
              <a:ahLst/>
              <a:cxnLst/>
              <a:rect l="0" t="0" r="0" b="0"/>
              <a:pathLst>
                <a:path w="8931" h="151804">
                  <a:moveTo>
                    <a:pt x="8930" y="0"/>
                  </a:moveTo>
                  <a:lnTo>
                    <a:pt x="8930" y="0"/>
                  </a:lnTo>
                  <a:lnTo>
                    <a:pt x="8930" y="20990"/>
                  </a:lnTo>
                  <a:lnTo>
                    <a:pt x="368" y="63879"/>
                  </a:lnTo>
                  <a:lnTo>
                    <a:pt x="15" y="107326"/>
                  </a:lnTo>
                  <a:lnTo>
                    <a:pt x="0" y="15180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1"/>
            <p:cNvSpPr/>
            <p:nvPr>
              <p:custDataLst>
                <p:tags r:id="rId6"/>
              </p:custDataLst>
            </p:nvPr>
          </p:nvSpPr>
          <p:spPr>
            <a:xfrm>
              <a:off x="3187898" y="5920415"/>
              <a:ext cx="111933" cy="267701"/>
            </a:xfrm>
            <a:custGeom>
              <a:avLst/>
              <a:gdLst/>
              <a:ahLst/>
              <a:cxnLst/>
              <a:rect l="0" t="0" r="0" b="0"/>
              <a:pathLst>
                <a:path w="111933" h="267701">
                  <a:moveTo>
                    <a:pt x="17860" y="8898"/>
                  </a:moveTo>
                  <a:lnTo>
                    <a:pt x="17860" y="8898"/>
                  </a:lnTo>
                  <a:lnTo>
                    <a:pt x="25548" y="1209"/>
                  </a:lnTo>
                  <a:lnTo>
                    <a:pt x="31162" y="336"/>
                  </a:lnTo>
                  <a:lnTo>
                    <a:pt x="47748" y="0"/>
                  </a:lnTo>
                  <a:lnTo>
                    <a:pt x="53633" y="2628"/>
                  </a:lnTo>
                  <a:lnTo>
                    <a:pt x="69461" y="14210"/>
                  </a:lnTo>
                  <a:lnTo>
                    <a:pt x="79158" y="16219"/>
                  </a:lnTo>
                  <a:lnTo>
                    <a:pt x="83530" y="18740"/>
                  </a:lnTo>
                  <a:lnTo>
                    <a:pt x="100836" y="37803"/>
                  </a:lnTo>
                  <a:lnTo>
                    <a:pt x="104348" y="46880"/>
                  </a:lnTo>
                  <a:lnTo>
                    <a:pt x="111932" y="73688"/>
                  </a:lnTo>
                  <a:lnTo>
                    <a:pt x="106714" y="101033"/>
                  </a:lnTo>
                  <a:lnTo>
                    <a:pt x="100190" y="112154"/>
                  </a:lnTo>
                  <a:lnTo>
                    <a:pt x="85040" y="129165"/>
                  </a:lnTo>
                  <a:lnTo>
                    <a:pt x="77152" y="131803"/>
                  </a:lnTo>
                  <a:lnTo>
                    <a:pt x="44693" y="133912"/>
                  </a:lnTo>
                  <a:lnTo>
                    <a:pt x="61822" y="133913"/>
                  </a:lnTo>
                  <a:lnTo>
                    <a:pt x="69810" y="136559"/>
                  </a:lnTo>
                  <a:lnTo>
                    <a:pt x="73329" y="138654"/>
                  </a:lnTo>
                  <a:lnTo>
                    <a:pt x="95187" y="166924"/>
                  </a:lnTo>
                  <a:lnTo>
                    <a:pt x="103169" y="182500"/>
                  </a:lnTo>
                  <a:lnTo>
                    <a:pt x="106632" y="211430"/>
                  </a:lnTo>
                  <a:lnTo>
                    <a:pt x="99422" y="242293"/>
                  </a:lnTo>
                  <a:lnTo>
                    <a:pt x="97039" y="245854"/>
                  </a:lnTo>
                  <a:lnTo>
                    <a:pt x="78215" y="261752"/>
                  </a:lnTo>
                  <a:lnTo>
                    <a:pt x="69158" y="265145"/>
                  </a:lnTo>
                  <a:lnTo>
                    <a:pt x="37321" y="267700"/>
                  </a:lnTo>
                  <a:lnTo>
                    <a:pt x="28824" y="265142"/>
                  </a:lnTo>
                  <a:lnTo>
                    <a:pt x="12175" y="252618"/>
                  </a:lnTo>
                  <a:lnTo>
                    <a:pt x="4048" y="243940"/>
                  </a:lnTo>
                  <a:lnTo>
                    <a:pt x="0" y="2321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"/>
            <p:cNvSpPr/>
            <p:nvPr>
              <p:custDataLst>
                <p:tags r:id="rId7"/>
              </p:custDataLst>
            </p:nvPr>
          </p:nvSpPr>
          <p:spPr>
            <a:xfrm>
              <a:off x="3607594" y="5491758"/>
              <a:ext cx="8930" cy="151806"/>
            </a:xfrm>
            <a:custGeom>
              <a:avLst/>
              <a:gdLst/>
              <a:ahLst/>
              <a:cxnLst/>
              <a:rect l="0" t="0" r="0" b="0"/>
              <a:pathLst>
                <a:path w="8930" h="151806">
                  <a:moveTo>
                    <a:pt x="0" y="0"/>
                  </a:moveTo>
                  <a:lnTo>
                    <a:pt x="0" y="0"/>
                  </a:lnTo>
                  <a:lnTo>
                    <a:pt x="0" y="20990"/>
                  </a:lnTo>
                  <a:lnTo>
                    <a:pt x="8562" y="60931"/>
                  </a:lnTo>
                  <a:lnTo>
                    <a:pt x="8915" y="104564"/>
                  </a:lnTo>
                  <a:lnTo>
                    <a:pt x="8929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3"/>
            <p:cNvSpPr/>
            <p:nvPr>
              <p:custDataLst>
                <p:tags r:id="rId8"/>
              </p:custDataLst>
            </p:nvPr>
          </p:nvSpPr>
          <p:spPr>
            <a:xfrm>
              <a:off x="3527227" y="5875734"/>
              <a:ext cx="89297" cy="133947"/>
            </a:xfrm>
            <a:custGeom>
              <a:avLst/>
              <a:gdLst/>
              <a:ahLst/>
              <a:cxnLst/>
              <a:rect l="0" t="0" r="0" b="0"/>
              <a:pathLst>
                <a:path w="89297" h="133947">
                  <a:moveTo>
                    <a:pt x="8929" y="0"/>
                  </a:moveTo>
                  <a:lnTo>
                    <a:pt x="8929" y="0"/>
                  </a:lnTo>
                  <a:lnTo>
                    <a:pt x="1241" y="7689"/>
                  </a:lnTo>
                  <a:lnTo>
                    <a:pt x="367" y="13303"/>
                  </a:lnTo>
                  <a:lnTo>
                    <a:pt x="0" y="56665"/>
                  </a:lnTo>
                  <a:lnTo>
                    <a:pt x="2645" y="62557"/>
                  </a:lnTo>
                  <a:lnTo>
                    <a:pt x="6136" y="68483"/>
                  </a:lnTo>
                  <a:lnTo>
                    <a:pt x="9094" y="77397"/>
                  </a:lnTo>
                  <a:lnTo>
                    <a:pt x="29888" y="101204"/>
                  </a:lnTo>
                  <a:lnTo>
                    <a:pt x="68217" y="129977"/>
                  </a:lnTo>
                  <a:lnTo>
                    <a:pt x="77318" y="132770"/>
                  </a:lnTo>
                  <a:lnTo>
                    <a:pt x="89296" y="13394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"/>
            <p:cNvSpPr/>
            <p:nvPr>
              <p:custDataLst>
                <p:tags r:id="rId9"/>
              </p:custDataLst>
            </p:nvPr>
          </p:nvSpPr>
          <p:spPr>
            <a:xfrm>
              <a:off x="3625453" y="5893595"/>
              <a:ext cx="26422" cy="267890"/>
            </a:xfrm>
            <a:custGeom>
              <a:avLst/>
              <a:gdLst/>
              <a:ahLst/>
              <a:cxnLst/>
              <a:rect l="0" t="0" r="0" b="0"/>
              <a:pathLst>
                <a:path w="26422" h="267890">
                  <a:moveTo>
                    <a:pt x="17860" y="0"/>
                  </a:moveTo>
                  <a:lnTo>
                    <a:pt x="17860" y="0"/>
                  </a:lnTo>
                  <a:lnTo>
                    <a:pt x="17860" y="4739"/>
                  </a:lnTo>
                  <a:lnTo>
                    <a:pt x="20505" y="9712"/>
                  </a:lnTo>
                  <a:lnTo>
                    <a:pt x="22600" y="12427"/>
                  </a:lnTo>
                  <a:lnTo>
                    <a:pt x="24927" y="20736"/>
                  </a:lnTo>
                  <a:lnTo>
                    <a:pt x="26421" y="42239"/>
                  </a:lnTo>
                  <a:lnTo>
                    <a:pt x="18666" y="84368"/>
                  </a:lnTo>
                  <a:lnTo>
                    <a:pt x="17966" y="125541"/>
                  </a:lnTo>
                  <a:lnTo>
                    <a:pt x="10806" y="169732"/>
                  </a:lnTo>
                  <a:lnTo>
                    <a:pt x="8185" y="208184"/>
                  </a:lnTo>
                  <a:lnTo>
                    <a:pt x="849" y="251085"/>
                  </a:lnTo>
                  <a:lnTo>
                    <a:pt x="0" y="26788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4"/>
          <p:cNvGrpSpPr/>
          <p:nvPr/>
        </p:nvGrpSpPr>
        <p:grpSpPr>
          <a:xfrm>
            <a:off x="2321719" y="5473898"/>
            <a:ext cx="544712" cy="696517"/>
            <a:chOff x="2321719" y="5473898"/>
            <a:chExt cx="544712" cy="696517"/>
          </a:xfrm>
        </p:grpSpPr>
        <p:sp>
          <p:nvSpPr>
            <p:cNvPr id="23" name="SMARTInkShape-35"/>
            <p:cNvSpPr/>
            <p:nvPr>
              <p:custDataLst>
                <p:tags r:id="rId1"/>
              </p:custDataLst>
            </p:nvPr>
          </p:nvSpPr>
          <p:spPr>
            <a:xfrm>
              <a:off x="2321719" y="5473898"/>
              <a:ext cx="35720" cy="151806"/>
            </a:xfrm>
            <a:custGeom>
              <a:avLst/>
              <a:gdLst/>
              <a:ahLst/>
              <a:cxnLst/>
              <a:rect l="0" t="0" r="0" b="0"/>
              <a:pathLst>
                <a:path w="35720" h="151806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992" y="8103"/>
                  </a:lnTo>
                  <a:lnTo>
                    <a:pt x="4740" y="8562"/>
                  </a:lnTo>
                  <a:lnTo>
                    <a:pt x="6137" y="9677"/>
                  </a:lnTo>
                  <a:lnTo>
                    <a:pt x="8562" y="16586"/>
                  </a:lnTo>
                  <a:lnTo>
                    <a:pt x="8897" y="30177"/>
                  </a:lnTo>
                  <a:lnTo>
                    <a:pt x="11561" y="35902"/>
                  </a:lnTo>
                  <a:lnTo>
                    <a:pt x="16615" y="42921"/>
                  </a:lnTo>
                  <a:lnTo>
                    <a:pt x="17853" y="86270"/>
                  </a:lnTo>
                  <a:lnTo>
                    <a:pt x="17859" y="114322"/>
                  </a:lnTo>
                  <a:lnTo>
                    <a:pt x="23996" y="122867"/>
                  </a:lnTo>
                  <a:lnTo>
                    <a:pt x="25961" y="131215"/>
                  </a:lnTo>
                  <a:lnTo>
                    <a:pt x="26680" y="141144"/>
                  </a:lnTo>
                  <a:lnTo>
                    <a:pt x="35719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6"/>
            <p:cNvSpPr/>
            <p:nvPr>
              <p:custDataLst>
                <p:tags r:id="rId2"/>
              </p:custDataLst>
            </p:nvPr>
          </p:nvSpPr>
          <p:spPr>
            <a:xfrm>
              <a:off x="2339687" y="5947172"/>
              <a:ext cx="8822" cy="98227"/>
            </a:xfrm>
            <a:custGeom>
              <a:avLst/>
              <a:gdLst/>
              <a:ahLst/>
              <a:cxnLst/>
              <a:rect l="0" t="0" r="0" b="0"/>
              <a:pathLst>
                <a:path w="8822" h="98227">
                  <a:moveTo>
                    <a:pt x="8821" y="0"/>
                  </a:moveTo>
                  <a:lnTo>
                    <a:pt x="8821" y="0"/>
                  </a:lnTo>
                  <a:lnTo>
                    <a:pt x="8821" y="44266"/>
                  </a:lnTo>
                  <a:lnTo>
                    <a:pt x="8821" y="47370"/>
                  </a:lnTo>
                  <a:lnTo>
                    <a:pt x="6175" y="53465"/>
                  </a:lnTo>
                  <a:lnTo>
                    <a:pt x="2684" y="59481"/>
                  </a:lnTo>
                  <a:lnTo>
                    <a:pt x="443" y="71427"/>
                  </a:lnTo>
                  <a:lnTo>
                    <a:pt x="0" y="83342"/>
                  </a:lnTo>
                  <a:lnTo>
                    <a:pt x="956" y="85326"/>
                  </a:lnTo>
                  <a:lnTo>
                    <a:pt x="2586" y="86650"/>
                  </a:lnTo>
                  <a:lnTo>
                    <a:pt x="4664" y="87533"/>
                  </a:lnTo>
                  <a:lnTo>
                    <a:pt x="6050" y="89112"/>
                  </a:lnTo>
                  <a:lnTo>
                    <a:pt x="8821" y="9822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7"/>
            <p:cNvSpPr/>
            <p:nvPr>
              <p:custDataLst>
                <p:tags r:id="rId3"/>
              </p:custDataLst>
            </p:nvPr>
          </p:nvSpPr>
          <p:spPr>
            <a:xfrm>
              <a:off x="2741414" y="5518547"/>
              <a:ext cx="8931" cy="107157"/>
            </a:xfrm>
            <a:custGeom>
              <a:avLst/>
              <a:gdLst/>
              <a:ahLst/>
              <a:cxnLst/>
              <a:rect l="0" t="0" r="0" b="0"/>
              <a:pathLst>
                <a:path w="8931" h="107157">
                  <a:moveTo>
                    <a:pt x="8930" y="0"/>
                  </a:moveTo>
                  <a:lnTo>
                    <a:pt x="8930" y="0"/>
                  </a:lnTo>
                  <a:lnTo>
                    <a:pt x="8930" y="4740"/>
                  </a:lnTo>
                  <a:lnTo>
                    <a:pt x="7938" y="6137"/>
                  </a:lnTo>
                  <a:lnTo>
                    <a:pt x="6284" y="7068"/>
                  </a:lnTo>
                  <a:lnTo>
                    <a:pt x="4189" y="7689"/>
                  </a:lnTo>
                  <a:lnTo>
                    <a:pt x="2793" y="9094"/>
                  </a:lnTo>
                  <a:lnTo>
                    <a:pt x="1241" y="13303"/>
                  </a:lnTo>
                  <a:lnTo>
                    <a:pt x="6" y="57737"/>
                  </a:lnTo>
                  <a:lnTo>
                    <a:pt x="0" y="101062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8"/>
            <p:cNvSpPr/>
            <p:nvPr>
              <p:custDataLst>
                <p:tags r:id="rId4"/>
              </p:custDataLst>
            </p:nvPr>
          </p:nvSpPr>
          <p:spPr>
            <a:xfrm>
              <a:off x="2750390" y="5973971"/>
              <a:ext cx="116041" cy="196444"/>
            </a:xfrm>
            <a:custGeom>
              <a:avLst/>
              <a:gdLst/>
              <a:ahLst/>
              <a:cxnLst/>
              <a:rect l="0" t="0" r="0" b="0"/>
              <a:pathLst>
                <a:path w="116041" h="196444">
                  <a:moveTo>
                    <a:pt x="26743" y="8920"/>
                  </a:moveTo>
                  <a:lnTo>
                    <a:pt x="26743" y="8920"/>
                  </a:lnTo>
                  <a:lnTo>
                    <a:pt x="26743" y="1231"/>
                  </a:lnTo>
                  <a:lnTo>
                    <a:pt x="27735" y="817"/>
                  </a:lnTo>
                  <a:lnTo>
                    <a:pt x="56554" y="0"/>
                  </a:lnTo>
                  <a:lnTo>
                    <a:pt x="70192" y="4733"/>
                  </a:lnTo>
                  <a:lnTo>
                    <a:pt x="82060" y="12420"/>
                  </a:lnTo>
                  <a:lnTo>
                    <a:pt x="86055" y="18082"/>
                  </a:lnTo>
                  <a:lnTo>
                    <a:pt x="88822" y="23906"/>
                  </a:lnTo>
                  <a:lnTo>
                    <a:pt x="93360" y="29801"/>
                  </a:lnTo>
                  <a:lnTo>
                    <a:pt x="96038" y="38375"/>
                  </a:lnTo>
                  <a:lnTo>
                    <a:pt x="97757" y="55307"/>
                  </a:lnTo>
                  <a:lnTo>
                    <a:pt x="95346" y="61948"/>
                  </a:lnTo>
                  <a:lnTo>
                    <a:pt x="93315" y="65108"/>
                  </a:lnTo>
                  <a:lnTo>
                    <a:pt x="87140" y="87376"/>
                  </a:lnTo>
                  <a:lnTo>
                    <a:pt x="60603" y="117700"/>
                  </a:lnTo>
                  <a:lnTo>
                    <a:pt x="30612" y="138817"/>
                  </a:lnTo>
                  <a:lnTo>
                    <a:pt x="17989" y="144711"/>
                  </a:lnTo>
                  <a:lnTo>
                    <a:pt x="11938" y="148647"/>
                  </a:lnTo>
                  <a:lnTo>
                    <a:pt x="110" y="151758"/>
                  </a:lnTo>
                  <a:lnTo>
                    <a:pt x="0" y="156525"/>
                  </a:lnTo>
                  <a:lnTo>
                    <a:pt x="977" y="157924"/>
                  </a:lnTo>
                  <a:lnTo>
                    <a:pt x="2620" y="158858"/>
                  </a:lnTo>
                  <a:lnTo>
                    <a:pt x="15188" y="161472"/>
                  </a:lnTo>
                  <a:lnTo>
                    <a:pt x="38864" y="174942"/>
                  </a:lnTo>
                  <a:lnTo>
                    <a:pt x="77437" y="186591"/>
                  </a:lnTo>
                  <a:lnTo>
                    <a:pt x="92145" y="188233"/>
                  </a:lnTo>
                  <a:lnTo>
                    <a:pt x="116040" y="19644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700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at a constant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992" y="1447800"/>
            <a:ext cx="3303695" cy="4800600"/>
          </a:xfrm>
        </p:spPr>
        <p:txBody>
          <a:bodyPr/>
          <a:lstStyle/>
          <a:p>
            <a:r>
              <a:rPr lang="en-US" dirty="0" smtClean="0"/>
              <a:t>If an object is moving at a constant speed, it means it has the same increase in distance in a given time.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168264"/>
            <a:ext cx="3701524" cy="3173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59" y="4737099"/>
            <a:ext cx="4644515" cy="19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1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63" y="452582"/>
            <a:ext cx="5334000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971964" y="5004913"/>
            <a:ext cx="6410036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59595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595959"/>
                </a:solidFill>
              </a:rPr>
              <a:t>Just like the previous graph, this graph shows an object moving with constant velocity </a:t>
            </a:r>
          </a:p>
        </p:txBody>
      </p:sp>
      <p:grpSp>
        <p:nvGrpSpPr>
          <p:cNvPr id="45062" name="SMARTInkShape-Group15"/>
          <p:cNvGrpSpPr/>
          <p:nvPr/>
        </p:nvGrpSpPr>
        <p:grpSpPr>
          <a:xfrm>
            <a:off x="5848945" y="1544836"/>
            <a:ext cx="2250283" cy="1991162"/>
            <a:chOff x="5848945" y="1544836"/>
            <a:chExt cx="2250283" cy="1991162"/>
          </a:xfrm>
        </p:grpSpPr>
        <p:sp>
          <p:nvSpPr>
            <p:cNvPr id="2" name="SMARTInkShape-39"/>
            <p:cNvSpPr/>
            <p:nvPr>
              <p:custDataLst>
                <p:tags r:id="rId1"/>
              </p:custDataLst>
            </p:nvPr>
          </p:nvSpPr>
          <p:spPr>
            <a:xfrm>
              <a:off x="6940187" y="2080635"/>
              <a:ext cx="185705" cy="160177"/>
            </a:xfrm>
            <a:custGeom>
              <a:avLst/>
              <a:gdLst/>
              <a:ahLst/>
              <a:cxnLst/>
              <a:rect l="0" t="0" r="0" b="0"/>
              <a:pathLst>
                <a:path w="185705" h="160177">
                  <a:moveTo>
                    <a:pt x="33899" y="142857"/>
                  </a:moveTo>
                  <a:lnTo>
                    <a:pt x="33899" y="142857"/>
                  </a:lnTo>
                  <a:lnTo>
                    <a:pt x="33899" y="135169"/>
                  </a:lnTo>
                  <a:lnTo>
                    <a:pt x="40036" y="127044"/>
                  </a:lnTo>
                  <a:lnTo>
                    <a:pt x="41588" y="121608"/>
                  </a:lnTo>
                  <a:lnTo>
                    <a:pt x="42781" y="80101"/>
                  </a:lnTo>
                  <a:lnTo>
                    <a:pt x="41815" y="68333"/>
                  </a:lnTo>
                  <a:lnTo>
                    <a:pt x="32740" y="32715"/>
                  </a:lnTo>
                  <a:lnTo>
                    <a:pt x="16775" y="5126"/>
                  </a:lnTo>
                  <a:lnTo>
                    <a:pt x="7196" y="22"/>
                  </a:lnTo>
                  <a:lnTo>
                    <a:pt x="7149" y="0"/>
                  </a:lnTo>
                  <a:lnTo>
                    <a:pt x="7121" y="4728"/>
                  </a:lnTo>
                  <a:lnTo>
                    <a:pt x="4470" y="9698"/>
                  </a:lnTo>
                  <a:lnTo>
                    <a:pt x="2373" y="12413"/>
                  </a:lnTo>
                  <a:lnTo>
                    <a:pt x="44" y="20720"/>
                  </a:lnTo>
                  <a:lnTo>
                    <a:pt x="0" y="32019"/>
                  </a:lnTo>
                  <a:lnTo>
                    <a:pt x="5978" y="72111"/>
                  </a:lnTo>
                  <a:lnTo>
                    <a:pt x="11515" y="98414"/>
                  </a:lnTo>
                  <a:lnTo>
                    <a:pt x="24180" y="120318"/>
                  </a:lnTo>
                  <a:lnTo>
                    <a:pt x="40100" y="138368"/>
                  </a:lnTo>
                  <a:lnTo>
                    <a:pt x="71885" y="156615"/>
                  </a:lnTo>
                  <a:lnTo>
                    <a:pt x="84401" y="159501"/>
                  </a:lnTo>
                  <a:lnTo>
                    <a:pt x="94708" y="160176"/>
                  </a:lnTo>
                  <a:lnTo>
                    <a:pt x="111669" y="155816"/>
                  </a:lnTo>
                  <a:lnTo>
                    <a:pt x="139353" y="139712"/>
                  </a:lnTo>
                  <a:lnTo>
                    <a:pt x="147905" y="131206"/>
                  </a:lnTo>
                  <a:lnTo>
                    <a:pt x="178388" y="87356"/>
                  </a:lnTo>
                  <a:lnTo>
                    <a:pt x="185704" y="714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0"/>
            <p:cNvSpPr/>
            <p:nvPr>
              <p:custDataLst>
                <p:tags r:id="rId2"/>
              </p:custDataLst>
            </p:nvPr>
          </p:nvSpPr>
          <p:spPr>
            <a:xfrm>
              <a:off x="6777633" y="2125266"/>
              <a:ext cx="142832" cy="205214"/>
            </a:xfrm>
            <a:custGeom>
              <a:avLst/>
              <a:gdLst/>
              <a:ahLst/>
              <a:cxnLst/>
              <a:rect l="0" t="0" r="0" b="0"/>
              <a:pathLst>
                <a:path w="142832" h="205214">
                  <a:moveTo>
                    <a:pt x="0" y="71437"/>
                  </a:moveTo>
                  <a:lnTo>
                    <a:pt x="0" y="71437"/>
                  </a:lnTo>
                  <a:lnTo>
                    <a:pt x="7129" y="79558"/>
                  </a:lnTo>
                  <a:lnTo>
                    <a:pt x="39901" y="121016"/>
                  </a:lnTo>
                  <a:lnTo>
                    <a:pt x="74519" y="162967"/>
                  </a:lnTo>
                  <a:lnTo>
                    <a:pt x="109024" y="195625"/>
                  </a:lnTo>
                  <a:lnTo>
                    <a:pt x="121857" y="203455"/>
                  </a:lnTo>
                  <a:lnTo>
                    <a:pt x="128820" y="204811"/>
                  </a:lnTo>
                  <a:lnTo>
                    <a:pt x="137167" y="205213"/>
                  </a:lnTo>
                  <a:lnTo>
                    <a:pt x="139070" y="204277"/>
                  </a:lnTo>
                  <a:lnTo>
                    <a:pt x="140339" y="202661"/>
                  </a:lnTo>
                  <a:lnTo>
                    <a:pt x="141748" y="198220"/>
                  </a:lnTo>
                  <a:lnTo>
                    <a:pt x="142831" y="170829"/>
                  </a:lnTo>
                  <a:lnTo>
                    <a:pt x="135182" y="132022"/>
                  </a:lnTo>
                  <a:lnTo>
                    <a:pt x="129572" y="106586"/>
                  </a:lnTo>
                  <a:lnTo>
                    <a:pt x="108833" y="69500"/>
                  </a:lnTo>
                  <a:lnTo>
                    <a:pt x="89444" y="27402"/>
                  </a:lnTo>
                  <a:lnTo>
                    <a:pt x="7143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"/>
            <p:cNvSpPr/>
            <p:nvPr>
              <p:custDataLst>
                <p:tags r:id="rId3"/>
              </p:custDataLst>
            </p:nvPr>
          </p:nvSpPr>
          <p:spPr>
            <a:xfrm>
              <a:off x="6652617" y="2223492"/>
              <a:ext cx="26790" cy="1"/>
            </a:xfrm>
            <a:custGeom>
              <a:avLst/>
              <a:gdLst/>
              <a:ahLst/>
              <a:cxnLst/>
              <a:rect l="0" t="0" r="0" b="0"/>
              <a:pathLst>
                <a:path w="26790" h="1">
                  <a:moveTo>
                    <a:pt x="26789" y="0"/>
                  </a:moveTo>
                  <a:lnTo>
                    <a:pt x="2678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2"/>
            <p:cNvSpPr/>
            <p:nvPr>
              <p:custDataLst>
                <p:tags r:id="rId4"/>
              </p:custDataLst>
            </p:nvPr>
          </p:nvSpPr>
          <p:spPr>
            <a:xfrm>
              <a:off x="6554391" y="2250405"/>
              <a:ext cx="276821" cy="120729"/>
            </a:xfrm>
            <a:custGeom>
              <a:avLst/>
              <a:gdLst/>
              <a:ahLst/>
              <a:cxnLst/>
              <a:rect l="0" t="0" r="0" b="0"/>
              <a:pathLst>
                <a:path w="276821" h="120729">
                  <a:moveTo>
                    <a:pt x="0" y="115962"/>
                  </a:moveTo>
                  <a:lnTo>
                    <a:pt x="0" y="115962"/>
                  </a:lnTo>
                  <a:lnTo>
                    <a:pt x="29503" y="89104"/>
                  </a:lnTo>
                  <a:lnTo>
                    <a:pt x="60100" y="64240"/>
                  </a:lnTo>
                  <a:lnTo>
                    <a:pt x="103906" y="21561"/>
                  </a:lnTo>
                  <a:lnTo>
                    <a:pt x="113028" y="13026"/>
                  </a:lnTo>
                  <a:lnTo>
                    <a:pt x="124999" y="6994"/>
                  </a:lnTo>
                  <a:lnTo>
                    <a:pt x="130961" y="3040"/>
                  </a:lnTo>
                  <a:lnTo>
                    <a:pt x="141110" y="293"/>
                  </a:lnTo>
                  <a:lnTo>
                    <a:pt x="147091" y="0"/>
                  </a:lnTo>
                  <a:lnTo>
                    <a:pt x="152355" y="2577"/>
                  </a:lnTo>
                  <a:lnTo>
                    <a:pt x="155148" y="4653"/>
                  </a:lnTo>
                  <a:lnTo>
                    <a:pt x="188321" y="44827"/>
                  </a:lnTo>
                  <a:lnTo>
                    <a:pt x="229242" y="86214"/>
                  </a:lnTo>
                  <a:lnTo>
                    <a:pt x="255638" y="111646"/>
                  </a:lnTo>
                  <a:lnTo>
                    <a:pt x="267822" y="117755"/>
                  </a:lnTo>
                  <a:lnTo>
                    <a:pt x="270822" y="120134"/>
                  </a:lnTo>
                  <a:lnTo>
                    <a:pt x="272821" y="120728"/>
                  </a:lnTo>
                  <a:lnTo>
                    <a:pt x="274153" y="120132"/>
                  </a:lnTo>
                  <a:lnTo>
                    <a:pt x="276820" y="11596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3"/>
            <p:cNvSpPr/>
            <p:nvPr>
              <p:custDataLst>
                <p:tags r:id="rId5"/>
              </p:custDataLst>
            </p:nvPr>
          </p:nvSpPr>
          <p:spPr>
            <a:xfrm>
              <a:off x="6572250" y="2196703"/>
              <a:ext cx="169665" cy="223243"/>
            </a:xfrm>
            <a:custGeom>
              <a:avLst/>
              <a:gdLst/>
              <a:ahLst/>
              <a:cxnLst/>
              <a:rect l="0" t="0" r="0" b="0"/>
              <a:pathLst>
                <a:path w="169665" h="223243">
                  <a:moveTo>
                    <a:pt x="0" y="0"/>
                  </a:moveTo>
                  <a:lnTo>
                    <a:pt x="0" y="0"/>
                  </a:lnTo>
                  <a:lnTo>
                    <a:pt x="0" y="21250"/>
                  </a:lnTo>
                  <a:lnTo>
                    <a:pt x="4741" y="34629"/>
                  </a:lnTo>
                  <a:lnTo>
                    <a:pt x="28679" y="73367"/>
                  </a:lnTo>
                  <a:lnTo>
                    <a:pt x="56865" y="116340"/>
                  </a:lnTo>
                  <a:lnTo>
                    <a:pt x="91531" y="159776"/>
                  </a:lnTo>
                  <a:lnTo>
                    <a:pt x="127927" y="198092"/>
                  </a:lnTo>
                  <a:lnTo>
                    <a:pt x="156576" y="218895"/>
                  </a:lnTo>
                  <a:lnTo>
                    <a:pt x="169664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4"/>
            <p:cNvSpPr/>
            <p:nvPr>
              <p:custDataLst>
                <p:tags r:id="rId6"/>
              </p:custDataLst>
            </p:nvPr>
          </p:nvSpPr>
          <p:spPr>
            <a:xfrm>
              <a:off x="6439237" y="2375674"/>
              <a:ext cx="258030" cy="186965"/>
            </a:xfrm>
            <a:custGeom>
              <a:avLst/>
              <a:gdLst/>
              <a:ahLst/>
              <a:cxnLst/>
              <a:rect l="0" t="0" r="0" b="0"/>
              <a:pathLst>
                <a:path w="258030" h="186965">
                  <a:moveTo>
                    <a:pt x="79435" y="17482"/>
                  </a:moveTo>
                  <a:lnTo>
                    <a:pt x="79435" y="17482"/>
                  </a:lnTo>
                  <a:lnTo>
                    <a:pt x="71746" y="17482"/>
                  </a:lnTo>
                  <a:lnTo>
                    <a:pt x="62925" y="9794"/>
                  </a:lnTo>
                  <a:lnTo>
                    <a:pt x="23213" y="0"/>
                  </a:lnTo>
                  <a:lnTo>
                    <a:pt x="17075" y="2436"/>
                  </a:lnTo>
                  <a:lnTo>
                    <a:pt x="9790" y="7344"/>
                  </a:lnTo>
                  <a:lnTo>
                    <a:pt x="2215" y="21580"/>
                  </a:lnTo>
                  <a:lnTo>
                    <a:pt x="0" y="33799"/>
                  </a:lnTo>
                  <a:lnTo>
                    <a:pt x="336" y="55390"/>
                  </a:lnTo>
                  <a:lnTo>
                    <a:pt x="11533" y="98138"/>
                  </a:lnTo>
                  <a:lnTo>
                    <a:pt x="25930" y="142536"/>
                  </a:lnTo>
                  <a:lnTo>
                    <a:pt x="32835" y="158390"/>
                  </a:lnTo>
                  <a:lnTo>
                    <a:pt x="54385" y="180150"/>
                  </a:lnTo>
                  <a:lnTo>
                    <a:pt x="61026" y="184037"/>
                  </a:lnTo>
                  <a:lnTo>
                    <a:pt x="72988" y="186225"/>
                  </a:lnTo>
                  <a:lnTo>
                    <a:pt x="90068" y="186964"/>
                  </a:lnTo>
                  <a:lnTo>
                    <a:pt x="96728" y="184419"/>
                  </a:lnTo>
                  <a:lnTo>
                    <a:pt x="99893" y="182352"/>
                  </a:lnTo>
                  <a:lnTo>
                    <a:pt x="102004" y="179981"/>
                  </a:lnTo>
                  <a:lnTo>
                    <a:pt x="113044" y="160286"/>
                  </a:lnTo>
                  <a:lnTo>
                    <a:pt x="115030" y="134777"/>
                  </a:lnTo>
                  <a:lnTo>
                    <a:pt x="114137" y="112383"/>
                  </a:lnTo>
                  <a:lnTo>
                    <a:pt x="97060" y="71040"/>
                  </a:lnTo>
                  <a:lnTo>
                    <a:pt x="73145" y="28506"/>
                  </a:lnTo>
                  <a:lnTo>
                    <a:pt x="70686" y="21389"/>
                  </a:lnTo>
                  <a:lnTo>
                    <a:pt x="61698" y="8718"/>
                  </a:lnTo>
                  <a:lnTo>
                    <a:pt x="61612" y="13342"/>
                  </a:lnTo>
                  <a:lnTo>
                    <a:pt x="64237" y="18288"/>
                  </a:lnTo>
                  <a:lnTo>
                    <a:pt x="66327" y="20996"/>
                  </a:lnTo>
                  <a:lnTo>
                    <a:pt x="68648" y="29296"/>
                  </a:lnTo>
                  <a:lnTo>
                    <a:pt x="69267" y="34288"/>
                  </a:lnTo>
                  <a:lnTo>
                    <a:pt x="79619" y="55535"/>
                  </a:lnTo>
                  <a:lnTo>
                    <a:pt x="112455" y="99295"/>
                  </a:lnTo>
                  <a:lnTo>
                    <a:pt x="130119" y="115586"/>
                  </a:lnTo>
                  <a:lnTo>
                    <a:pt x="147921" y="126697"/>
                  </a:lnTo>
                  <a:lnTo>
                    <a:pt x="165763" y="131532"/>
                  </a:lnTo>
                  <a:lnTo>
                    <a:pt x="201475" y="133390"/>
                  </a:lnTo>
                  <a:lnTo>
                    <a:pt x="219334" y="128775"/>
                  </a:lnTo>
                  <a:lnTo>
                    <a:pt x="232452" y="121124"/>
                  </a:lnTo>
                  <a:lnTo>
                    <a:pt x="242623" y="107832"/>
                  </a:lnTo>
                  <a:lnTo>
                    <a:pt x="258029" y="7999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5"/>
            <p:cNvSpPr/>
            <p:nvPr>
              <p:custDataLst>
                <p:tags r:id="rId7"/>
              </p:custDataLst>
            </p:nvPr>
          </p:nvSpPr>
          <p:spPr>
            <a:xfrm>
              <a:off x="6286655" y="2486507"/>
              <a:ext cx="258426" cy="362064"/>
            </a:xfrm>
            <a:custGeom>
              <a:avLst/>
              <a:gdLst/>
              <a:ahLst/>
              <a:cxnLst/>
              <a:rect l="0" t="0" r="0" b="0"/>
              <a:pathLst>
                <a:path w="258426" h="362064">
                  <a:moveTo>
                    <a:pt x="89142" y="31665"/>
                  </a:moveTo>
                  <a:lnTo>
                    <a:pt x="89142" y="31665"/>
                  </a:lnTo>
                  <a:lnTo>
                    <a:pt x="81453" y="31665"/>
                  </a:lnTo>
                  <a:lnTo>
                    <a:pt x="81039" y="30673"/>
                  </a:lnTo>
                  <a:lnTo>
                    <a:pt x="80580" y="26924"/>
                  </a:lnTo>
                  <a:lnTo>
                    <a:pt x="79465" y="25528"/>
                  </a:lnTo>
                  <a:lnTo>
                    <a:pt x="62135" y="15831"/>
                  </a:lnTo>
                  <a:lnTo>
                    <a:pt x="59231" y="15156"/>
                  </a:lnTo>
                  <a:lnTo>
                    <a:pt x="44475" y="6916"/>
                  </a:lnTo>
                  <a:lnTo>
                    <a:pt x="41504" y="6236"/>
                  </a:lnTo>
                  <a:lnTo>
                    <a:pt x="32583" y="538"/>
                  </a:lnTo>
                  <a:lnTo>
                    <a:pt x="29608" y="0"/>
                  </a:lnTo>
                  <a:lnTo>
                    <a:pt x="26633" y="633"/>
                  </a:lnTo>
                  <a:lnTo>
                    <a:pt x="20680" y="2990"/>
                  </a:lnTo>
                  <a:lnTo>
                    <a:pt x="11751" y="5309"/>
                  </a:lnTo>
                  <a:lnTo>
                    <a:pt x="5798" y="9368"/>
                  </a:lnTo>
                  <a:lnTo>
                    <a:pt x="2491" y="17125"/>
                  </a:lnTo>
                  <a:lnTo>
                    <a:pt x="0" y="60412"/>
                  </a:lnTo>
                  <a:lnTo>
                    <a:pt x="9579" y="103360"/>
                  </a:lnTo>
                  <a:lnTo>
                    <a:pt x="20840" y="134131"/>
                  </a:lnTo>
                  <a:lnTo>
                    <a:pt x="34398" y="153196"/>
                  </a:lnTo>
                  <a:lnTo>
                    <a:pt x="56757" y="170287"/>
                  </a:lnTo>
                  <a:lnTo>
                    <a:pt x="77637" y="180572"/>
                  </a:lnTo>
                  <a:lnTo>
                    <a:pt x="91610" y="182897"/>
                  </a:lnTo>
                  <a:lnTo>
                    <a:pt x="105638" y="178559"/>
                  </a:lnTo>
                  <a:lnTo>
                    <a:pt x="122716" y="167204"/>
                  </a:lnTo>
                  <a:lnTo>
                    <a:pt x="123907" y="163673"/>
                  </a:lnTo>
                  <a:lnTo>
                    <a:pt x="125429" y="157804"/>
                  </a:lnTo>
                  <a:lnTo>
                    <a:pt x="129413" y="148581"/>
                  </a:lnTo>
                  <a:lnTo>
                    <a:pt x="129199" y="137867"/>
                  </a:lnTo>
                  <a:lnTo>
                    <a:pt x="120374" y="97093"/>
                  </a:lnTo>
                  <a:lnTo>
                    <a:pt x="99968" y="55474"/>
                  </a:lnTo>
                  <a:lnTo>
                    <a:pt x="64225" y="15724"/>
                  </a:lnTo>
                  <a:lnTo>
                    <a:pt x="63185" y="12013"/>
                  </a:lnTo>
                  <a:lnTo>
                    <a:pt x="62723" y="9040"/>
                  </a:lnTo>
                  <a:lnTo>
                    <a:pt x="62357" y="18473"/>
                  </a:lnTo>
                  <a:lnTo>
                    <a:pt x="65000" y="23487"/>
                  </a:lnTo>
                  <a:lnTo>
                    <a:pt x="87513" y="53020"/>
                  </a:lnTo>
                  <a:lnTo>
                    <a:pt x="100235" y="74703"/>
                  </a:lnTo>
                  <a:lnTo>
                    <a:pt x="129115" y="112996"/>
                  </a:lnTo>
                  <a:lnTo>
                    <a:pt x="165329" y="152067"/>
                  </a:lnTo>
                  <a:lnTo>
                    <a:pt x="209834" y="189279"/>
                  </a:lnTo>
                  <a:lnTo>
                    <a:pt x="242041" y="232817"/>
                  </a:lnTo>
                  <a:lnTo>
                    <a:pt x="254465" y="258628"/>
                  </a:lnTo>
                  <a:lnTo>
                    <a:pt x="258425" y="301683"/>
                  </a:lnTo>
                  <a:lnTo>
                    <a:pt x="257701" y="319148"/>
                  </a:lnTo>
                  <a:lnTo>
                    <a:pt x="246363" y="342435"/>
                  </a:lnTo>
                  <a:lnTo>
                    <a:pt x="240708" y="348379"/>
                  </a:lnTo>
                  <a:lnTo>
                    <a:pt x="223066" y="359784"/>
                  </a:lnTo>
                  <a:lnTo>
                    <a:pt x="214158" y="36206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6"/>
            <p:cNvSpPr/>
            <p:nvPr>
              <p:custDataLst>
                <p:tags r:id="rId8"/>
              </p:custDataLst>
            </p:nvPr>
          </p:nvSpPr>
          <p:spPr>
            <a:xfrm>
              <a:off x="6126179" y="2581180"/>
              <a:ext cx="187111" cy="222157"/>
            </a:xfrm>
            <a:custGeom>
              <a:avLst/>
              <a:gdLst/>
              <a:ahLst/>
              <a:cxnLst/>
              <a:rect l="0" t="0" r="0" b="0"/>
              <a:pathLst>
                <a:path w="187111" h="222157">
                  <a:moveTo>
                    <a:pt x="44235" y="124515"/>
                  </a:moveTo>
                  <a:lnTo>
                    <a:pt x="44235" y="124515"/>
                  </a:lnTo>
                  <a:lnTo>
                    <a:pt x="44235" y="119775"/>
                  </a:lnTo>
                  <a:lnTo>
                    <a:pt x="46881" y="114802"/>
                  </a:lnTo>
                  <a:lnTo>
                    <a:pt x="50372" y="109284"/>
                  </a:lnTo>
                  <a:lnTo>
                    <a:pt x="52338" y="99607"/>
                  </a:lnTo>
                  <a:lnTo>
                    <a:pt x="53150" y="55102"/>
                  </a:lnTo>
                  <a:lnTo>
                    <a:pt x="53162" y="41571"/>
                  </a:lnTo>
                  <a:lnTo>
                    <a:pt x="45476" y="20399"/>
                  </a:lnTo>
                  <a:lnTo>
                    <a:pt x="31915" y="5197"/>
                  </a:lnTo>
                  <a:lnTo>
                    <a:pt x="26191" y="2032"/>
                  </a:lnTo>
                  <a:lnTo>
                    <a:pt x="14433" y="0"/>
                  </a:lnTo>
                  <a:lnTo>
                    <a:pt x="12461" y="825"/>
                  </a:lnTo>
                  <a:lnTo>
                    <a:pt x="11146" y="2368"/>
                  </a:lnTo>
                  <a:lnTo>
                    <a:pt x="8693" y="6728"/>
                  </a:lnTo>
                  <a:lnTo>
                    <a:pt x="4295" y="11973"/>
                  </a:lnTo>
                  <a:lnTo>
                    <a:pt x="1680" y="20257"/>
                  </a:lnTo>
                  <a:lnTo>
                    <a:pt x="0" y="46484"/>
                  </a:lnTo>
                  <a:lnTo>
                    <a:pt x="6797" y="81321"/>
                  </a:lnTo>
                  <a:lnTo>
                    <a:pt x="20340" y="125390"/>
                  </a:lnTo>
                  <a:lnTo>
                    <a:pt x="41830" y="167573"/>
                  </a:lnTo>
                  <a:lnTo>
                    <a:pt x="59047" y="196447"/>
                  </a:lnTo>
                  <a:lnTo>
                    <a:pt x="81549" y="216070"/>
                  </a:lnTo>
                  <a:lnTo>
                    <a:pt x="90915" y="219776"/>
                  </a:lnTo>
                  <a:lnTo>
                    <a:pt x="113098" y="222156"/>
                  </a:lnTo>
                  <a:lnTo>
                    <a:pt x="122135" y="219836"/>
                  </a:lnTo>
                  <a:lnTo>
                    <a:pt x="152983" y="201736"/>
                  </a:lnTo>
                  <a:lnTo>
                    <a:pt x="179794" y="176343"/>
                  </a:lnTo>
                  <a:lnTo>
                    <a:pt x="183858" y="167063"/>
                  </a:lnTo>
                  <a:lnTo>
                    <a:pt x="187110" y="15130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7"/>
            <p:cNvSpPr/>
            <p:nvPr>
              <p:custDataLst>
                <p:tags r:id="rId9"/>
              </p:custDataLst>
            </p:nvPr>
          </p:nvSpPr>
          <p:spPr>
            <a:xfrm>
              <a:off x="5848945" y="2626845"/>
              <a:ext cx="330400" cy="337384"/>
            </a:xfrm>
            <a:custGeom>
              <a:avLst/>
              <a:gdLst/>
              <a:ahLst/>
              <a:cxnLst/>
              <a:rect l="0" t="0" r="0" b="0"/>
              <a:pathLst>
                <a:path w="330400" h="337384">
                  <a:moveTo>
                    <a:pt x="0" y="43132"/>
                  </a:moveTo>
                  <a:lnTo>
                    <a:pt x="0" y="43132"/>
                  </a:lnTo>
                  <a:lnTo>
                    <a:pt x="0" y="47872"/>
                  </a:lnTo>
                  <a:lnTo>
                    <a:pt x="15231" y="84263"/>
                  </a:lnTo>
                  <a:lnTo>
                    <a:pt x="29504" y="125156"/>
                  </a:lnTo>
                  <a:lnTo>
                    <a:pt x="45453" y="159709"/>
                  </a:lnTo>
                  <a:lnTo>
                    <a:pt x="65392" y="195082"/>
                  </a:lnTo>
                  <a:lnTo>
                    <a:pt x="94056" y="237850"/>
                  </a:lnTo>
                  <a:lnTo>
                    <a:pt x="115145" y="281359"/>
                  </a:lnTo>
                  <a:lnTo>
                    <a:pt x="136867" y="320996"/>
                  </a:lnTo>
                  <a:lnTo>
                    <a:pt x="142851" y="325377"/>
                  </a:lnTo>
                  <a:lnTo>
                    <a:pt x="145836" y="326545"/>
                  </a:lnTo>
                  <a:lnTo>
                    <a:pt x="147825" y="328316"/>
                  </a:lnTo>
                  <a:lnTo>
                    <a:pt x="151650" y="337383"/>
                  </a:lnTo>
                  <a:lnTo>
                    <a:pt x="151792" y="330085"/>
                  </a:lnTo>
                  <a:lnTo>
                    <a:pt x="145665" y="321991"/>
                  </a:lnTo>
                  <a:lnTo>
                    <a:pt x="125815" y="281910"/>
                  </a:lnTo>
                  <a:lnTo>
                    <a:pt x="105008" y="239279"/>
                  </a:lnTo>
                  <a:lnTo>
                    <a:pt x="87660" y="203805"/>
                  </a:lnTo>
                  <a:lnTo>
                    <a:pt x="68542" y="162991"/>
                  </a:lnTo>
                  <a:lnTo>
                    <a:pt x="58453" y="139389"/>
                  </a:lnTo>
                  <a:lnTo>
                    <a:pt x="49480" y="101191"/>
                  </a:lnTo>
                  <a:lnTo>
                    <a:pt x="45073" y="61152"/>
                  </a:lnTo>
                  <a:lnTo>
                    <a:pt x="55689" y="23301"/>
                  </a:lnTo>
                  <a:lnTo>
                    <a:pt x="62602" y="8513"/>
                  </a:lnTo>
                  <a:lnTo>
                    <a:pt x="66850" y="3602"/>
                  </a:lnTo>
                  <a:lnTo>
                    <a:pt x="72044" y="758"/>
                  </a:lnTo>
                  <a:lnTo>
                    <a:pt x="74819" y="0"/>
                  </a:lnTo>
                  <a:lnTo>
                    <a:pt x="77661" y="486"/>
                  </a:lnTo>
                  <a:lnTo>
                    <a:pt x="97049" y="11045"/>
                  </a:lnTo>
                  <a:lnTo>
                    <a:pt x="105310" y="19280"/>
                  </a:lnTo>
                  <a:lnTo>
                    <a:pt x="134568" y="57611"/>
                  </a:lnTo>
                  <a:lnTo>
                    <a:pt x="157881" y="96042"/>
                  </a:lnTo>
                  <a:lnTo>
                    <a:pt x="187732" y="138433"/>
                  </a:lnTo>
                  <a:lnTo>
                    <a:pt x="216412" y="176499"/>
                  </a:lnTo>
                  <a:lnTo>
                    <a:pt x="258361" y="220890"/>
                  </a:lnTo>
                  <a:lnTo>
                    <a:pt x="291331" y="253094"/>
                  </a:lnTo>
                  <a:lnTo>
                    <a:pt x="297491" y="255511"/>
                  </a:lnTo>
                  <a:lnTo>
                    <a:pt x="315501" y="257274"/>
                  </a:lnTo>
                  <a:lnTo>
                    <a:pt x="321463" y="254723"/>
                  </a:lnTo>
                  <a:lnTo>
                    <a:pt x="330399" y="24851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8"/>
            <p:cNvSpPr/>
            <p:nvPr>
              <p:custDataLst>
                <p:tags r:id="rId10"/>
              </p:custDataLst>
            </p:nvPr>
          </p:nvSpPr>
          <p:spPr>
            <a:xfrm>
              <a:off x="7161774" y="1884567"/>
              <a:ext cx="178297" cy="204981"/>
            </a:xfrm>
            <a:custGeom>
              <a:avLst/>
              <a:gdLst/>
              <a:ahLst/>
              <a:cxnLst/>
              <a:rect l="0" t="0" r="0" b="0"/>
              <a:pathLst>
                <a:path w="178297" h="204981">
                  <a:moveTo>
                    <a:pt x="124851" y="26386"/>
                  </a:moveTo>
                  <a:lnTo>
                    <a:pt x="124851" y="26386"/>
                  </a:lnTo>
                  <a:lnTo>
                    <a:pt x="120110" y="21646"/>
                  </a:lnTo>
                  <a:lnTo>
                    <a:pt x="115138" y="19318"/>
                  </a:lnTo>
                  <a:lnTo>
                    <a:pt x="112422" y="18698"/>
                  </a:lnTo>
                  <a:lnTo>
                    <a:pt x="97994" y="10552"/>
                  </a:lnTo>
                  <a:lnTo>
                    <a:pt x="95040" y="9877"/>
                  </a:lnTo>
                  <a:lnTo>
                    <a:pt x="82178" y="2657"/>
                  </a:lnTo>
                  <a:lnTo>
                    <a:pt x="60607" y="0"/>
                  </a:lnTo>
                  <a:lnTo>
                    <a:pt x="53965" y="2422"/>
                  </a:lnTo>
                  <a:lnTo>
                    <a:pt x="47705" y="5814"/>
                  </a:lnTo>
                  <a:lnTo>
                    <a:pt x="27869" y="12910"/>
                  </a:lnTo>
                  <a:lnTo>
                    <a:pt x="9322" y="26571"/>
                  </a:lnTo>
                  <a:lnTo>
                    <a:pt x="4051" y="32421"/>
                  </a:lnTo>
                  <a:lnTo>
                    <a:pt x="390" y="42493"/>
                  </a:lnTo>
                  <a:lnTo>
                    <a:pt x="0" y="48467"/>
                  </a:lnTo>
                  <a:lnTo>
                    <a:pt x="2555" y="53728"/>
                  </a:lnTo>
                  <a:lnTo>
                    <a:pt x="12279" y="65191"/>
                  </a:lnTo>
                  <a:lnTo>
                    <a:pt x="53977" y="91068"/>
                  </a:lnTo>
                  <a:lnTo>
                    <a:pt x="92889" y="105352"/>
                  </a:lnTo>
                  <a:lnTo>
                    <a:pt x="122947" y="120220"/>
                  </a:lnTo>
                  <a:lnTo>
                    <a:pt x="134919" y="123653"/>
                  </a:lnTo>
                  <a:lnTo>
                    <a:pt x="162315" y="139673"/>
                  </a:lnTo>
                  <a:lnTo>
                    <a:pt x="173294" y="154402"/>
                  </a:lnTo>
                  <a:lnTo>
                    <a:pt x="176147" y="162987"/>
                  </a:lnTo>
                  <a:lnTo>
                    <a:pt x="178296" y="182041"/>
                  </a:lnTo>
                  <a:lnTo>
                    <a:pt x="175724" y="187509"/>
                  </a:lnTo>
                  <a:lnTo>
                    <a:pt x="165989" y="199103"/>
                  </a:lnTo>
                  <a:lnTo>
                    <a:pt x="157686" y="202368"/>
                  </a:lnTo>
                  <a:lnTo>
                    <a:pt x="124851" y="2049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9"/>
            <p:cNvSpPr/>
            <p:nvPr>
              <p:custDataLst>
                <p:tags r:id="rId11"/>
              </p:custDataLst>
            </p:nvPr>
          </p:nvSpPr>
          <p:spPr>
            <a:xfrm>
              <a:off x="7268766" y="1768078"/>
              <a:ext cx="142876" cy="205384"/>
            </a:xfrm>
            <a:custGeom>
              <a:avLst/>
              <a:gdLst/>
              <a:ahLst/>
              <a:cxnLst/>
              <a:rect l="0" t="0" r="0" b="0"/>
              <a:pathLst>
                <a:path w="142876" h="205384">
                  <a:moveTo>
                    <a:pt x="0" y="0"/>
                  </a:moveTo>
                  <a:lnTo>
                    <a:pt x="0" y="0"/>
                  </a:lnTo>
                  <a:lnTo>
                    <a:pt x="4740" y="4741"/>
                  </a:lnTo>
                  <a:lnTo>
                    <a:pt x="7067" y="12359"/>
                  </a:lnTo>
                  <a:lnTo>
                    <a:pt x="8561" y="23939"/>
                  </a:lnTo>
                  <a:lnTo>
                    <a:pt x="29652" y="65507"/>
                  </a:lnTo>
                  <a:lnTo>
                    <a:pt x="50795" y="106559"/>
                  </a:lnTo>
                  <a:lnTo>
                    <a:pt x="77485" y="145538"/>
                  </a:lnTo>
                  <a:lnTo>
                    <a:pt x="104265" y="174414"/>
                  </a:lnTo>
                  <a:lnTo>
                    <a:pt x="126631" y="190342"/>
                  </a:lnTo>
                  <a:lnTo>
                    <a:pt x="130694" y="196383"/>
                  </a:lnTo>
                  <a:lnTo>
                    <a:pt x="131778" y="199383"/>
                  </a:lnTo>
                  <a:lnTo>
                    <a:pt x="133492" y="201383"/>
                  </a:lnTo>
                  <a:lnTo>
                    <a:pt x="142875" y="20538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0"/>
            <p:cNvSpPr/>
            <p:nvPr>
              <p:custDataLst>
                <p:tags r:id="rId12"/>
              </p:custDataLst>
            </p:nvPr>
          </p:nvSpPr>
          <p:spPr>
            <a:xfrm>
              <a:off x="7395548" y="1741491"/>
              <a:ext cx="137661" cy="183425"/>
            </a:xfrm>
            <a:custGeom>
              <a:avLst/>
              <a:gdLst/>
              <a:ahLst/>
              <a:cxnLst/>
              <a:rect l="0" t="0" r="0" b="0"/>
              <a:pathLst>
                <a:path w="137661" h="183425">
                  <a:moveTo>
                    <a:pt x="7163" y="35517"/>
                  </a:moveTo>
                  <a:lnTo>
                    <a:pt x="7163" y="35517"/>
                  </a:lnTo>
                  <a:lnTo>
                    <a:pt x="7163" y="56508"/>
                  </a:lnTo>
                  <a:lnTo>
                    <a:pt x="16257" y="98566"/>
                  </a:lnTo>
                  <a:lnTo>
                    <a:pt x="34136" y="142530"/>
                  </a:lnTo>
                  <a:lnTo>
                    <a:pt x="45895" y="161717"/>
                  </a:lnTo>
                  <a:lnTo>
                    <a:pt x="54799" y="171908"/>
                  </a:lnTo>
                  <a:lnTo>
                    <a:pt x="63391" y="175510"/>
                  </a:lnTo>
                  <a:lnTo>
                    <a:pt x="83727" y="179005"/>
                  </a:lnTo>
                  <a:lnTo>
                    <a:pt x="90139" y="182964"/>
                  </a:lnTo>
                  <a:lnTo>
                    <a:pt x="93238" y="183424"/>
                  </a:lnTo>
                  <a:lnTo>
                    <a:pt x="96296" y="182739"/>
                  </a:lnTo>
                  <a:lnTo>
                    <a:pt x="103332" y="180324"/>
                  </a:lnTo>
                  <a:lnTo>
                    <a:pt x="116466" y="177972"/>
                  </a:lnTo>
                  <a:lnTo>
                    <a:pt x="118727" y="176128"/>
                  </a:lnTo>
                  <a:lnTo>
                    <a:pt x="135413" y="157423"/>
                  </a:lnTo>
                  <a:lnTo>
                    <a:pt x="136319" y="154491"/>
                  </a:lnTo>
                  <a:lnTo>
                    <a:pt x="135931" y="151544"/>
                  </a:lnTo>
                  <a:lnTo>
                    <a:pt x="134680" y="148587"/>
                  </a:lnTo>
                  <a:lnTo>
                    <a:pt x="135936" y="140010"/>
                  </a:lnTo>
                  <a:lnTo>
                    <a:pt x="137660" y="134944"/>
                  </a:lnTo>
                  <a:lnTo>
                    <a:pt x="136929" y="124025"/>
                  </a:lnTo>
                  <a:lnTo>
                    <a:pt x="129950" y="86380"/>
                  </a:lnTo>
                  <a:lnTo>
                    <a:pt x="122147" y="51218"/>
                  </a:lnTo>
                  <a:lnTo>
                    <a:pt x="93731" y="7547"/>
                  </a:lnTo>
                  <a:lnTo>
                    <a:pt x="84994" y="3242"/>
                  </a:lnTo>
                  <a:lnTo>
                    <a:pt x="53398" y="0"/>
                  </a:lnTo>
                  <a:lnTo>
                    <a:pt x="44909" y="2534"/>
                  </a:lnTo>
                  <a:lnTo>
                    <a:pt x="31376" y="12245"/>
                  </a:lnTo>
                  <a:lnTo>
                    <a:pt x="7178" y="53629"/>
                  </a:lnTo>
                  <a:lnTo>
                    <a:pt x="2209" y="65395"/>
                  </a:lnTo>
                  <a:lnTo>
                    <a:pt x="0" y="77239"/>
                  </a:lnTo>
                  <a:lnTo>
                    <a:pt x="1664" y="89117"/>
                  </a:lnTo>
                  <a:lnTo>
                    <a:pt x="8179" y="104315"/>
                  </a:lnTo>
                  <a:lnTo>
                    <a:pt x="25022" y="12481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1"/>
            <p:cNvSpPr/>
            <p:nvPr>
              <p:custDataLst>
                <p:tags r:id="rId13"/>
              </p:custDataLst>
            </p:nvPr>
          </p:nvSpPr>
          <p:spPr>
            <a:xfrm>
              <a:off x="7536656" y="1661459"/>
              <a:ext cx="169475" cy="276244"/>
            </a:xfrm>
            <a:custGeom>
              <a:avLst/>
              <a:gdLst/>
              <a:ahLst/>
              <a:cxnLst/>
              <a:rect l="0" t="0" r="0" b="0"/>
              <a:pathLst>
                <a:path w="169475" h="276244">
                  <a:moveTo>
                    <a:pt x="0" y="44111"/>
                  </a:moveTo>
                  <a:lnTo>
                    <a:pt x="0" y="44111"/>
                  </a:lnTo>
                  <a:lnTo>
                    <a:pt x="0" y="51800"/>
                  </a:lnTo>
                  <a:lnTo>
                    <a:pt x="18091" y="91822"/>
                  </a:lnTo>
                  <a:lnTo>
                    <a:pt x="34552" y="129824"/>
                  </a:lnTo>
                  <a:lnTo>
                    <a:pt x="55920" y="169411"/>
                  </a:lnTo>
                  <a:lnTo>
                    <a:pt x="73370" y="209128"/>
                  </a:lnTo>
                  <a:lnTo>
                    <a:pt x="104681" y="249086"/>
                  </a:lnTo>
                  <a:lnTo>
                    <a:pt x="112009" y="259235"/>
                  </a:lnTo>
                  <a:lnTo>
                    <a:pt x="120722" y="265940"/>
                  </a:lnTo>
                  <a:lnTo>
                    <a:pt x="125000" y="276243"/>
                  </a:lnTo>
                  <a:lnTo>
                    <a:pt x="125011" y="271531"/>
                  </a:lnTo>
                  <a:lnTo>
                    <a:pt x="122368" y="266564"/>
                  </a:lnTo>
                  <a:lnTo>
                    <a:pt x="93971" y="227287"/>
                  </a:lnTo>
                  <a:lnTo>
                    <a:pt x="65316" y="186414"/>
                  </a:lnTo>
                  <a:lnTo>
                    <a:pt x="48768" y="146010"/>
                  </a:lnTo>
                  <a:lnTo>
                    <a:pt x="32893" y="105731"/>
                  </a:lnTo>
                  <a:lnTo>
                    <a:pt x="20525" y="64499"/>
                  </a:lnTo>
                  <a:lnTo>
                    <a:pt x="20036" y="51188"/>
                  </a:lnTo>
                  <a:lnTo>
                    <a:pt x="25340" y="33530"/>
                  </a:lnTo>
                  <a:lnTo>
                    <a:pt x="38897" y="14912"/>
                  </a:lnTo>
                  <a:lnTo>
                    <a:pt x="52426" y="5584"/>
                  </a:lnTo>
                  <a:lnTo>
                    <a:pt x="64261" y="1276"/>
                  </a:lnTo>
                  <a:lnTo>
                    <a:pt x="78792" y="0"/>
                  </a:lnTo>
                  <a:lnTo>
                    <a:pt x="87274" y="2348"/>
                  </a:lnTo>
                  <a:lnTo>
                    <a:pt x="122444" y="25208"/>
                  </a:lnTo>
                  <a:lnTo>
                    <a:pt x="150105" y="66852"/>
                  </a:lnTo>
                  <a:lnTo>
                    <a:pt x="162326" y="90206"/>
                  </a:lnTo>
                  <a:lnTo>
                    <a:pt x="168215" y="117635"/>
                  </a:lnTo>
                  <a:lnTo>
                    <a:pt x="169474" y="143433"/>
                  </a:lnTo>
                  <a:lnTo>
                    <a:pt x="166933" y="150432"/>
                  </a:lnTo>
                  <a:lnTo>
                    <a:pt x="154211" y="169053"/>
                  </a:lnTo>
                  <a:lnTo>
                    <a:pt x="153409" y="172054"/>
                  </a:lnTo>
                  <a:lnTo>
                    <a:pt x="151882" y="174055"/>
                  </a:lnTo>
                  <a:lnTo>
                    <a:pt x="142875" y="17805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2"/>
            <p:cNvSpPr/>
            <p:nvPr>
              <p:custDataLst>
                <p:tags r:id="rId14"/>
              </p:custDataLst>
            </p:nvPr>
          </p:nvSpPr>
          <p:spPr>
            <a:xfrm>
              <a:off x="7690376" y="1608852"/>
              <a:ext cx="132031" cy="167575"/>
            </a:xfrm>
            <a:custGeom>
              <a:avLst/>
              <a:gdLst/>
              <a:ahLst/>
              <a:cxnLst/>
              <a:rect l="0" t="0" r="0" b="0"/>
              <a:pathLst>
                <a:path w="132031" h="167575">
                  <a:moveTo>
                    <a:pt x="33804" y="105648"/>
                  </a:moveTo>
                  <a:lnTo>
                    <a:pt x="33804" y="105648"/>
                  </a:lnTo>
                  <a:lnTo>
                    <a:pt x="42365" y="105648"/>
                  </a:lnTo>
                  <a:lnTo>
                    <a:pt x="42625" y="100908"/>
                  </a:lnTo>
                  <a:lnTo>
                    <a:pt x="45331" y="95934"/>
                  </a:lnTo>
                  <a:lnTo>
                    <a:pt x="48849" y="90417"/>
                  </a:lnTo>
                  <a:lnTo>
                    <a:pt x="51107" y="78790"/>
                  </a:lnTo>
                  <a:lnTo>
                    <a:pt x="51631" y="53279"/>
                  </a:lnTo>
                  <a:lnTo>
                    <a:pt x="49003" y="45000"/>
                  </a:lnTo>
                  <a:lnTo>
                    <a:pt x="45520" y="38014"/>
                  </a:lnTo>
                  <a:lnTo>
                    <a:pt x="34204" y="3581"/>
                  </a:lnTo>
                  <a:lnTo>
                    <a:pt x="33078" y="1885"/>
                  </a:lnTo>
                  <a:lnTo>
                    <a:pt x="31336" y="754"/>
                  </a:lnTo>
                  <a:lnTo>
                    <a:pt x="29182" y="0"/>
                  </a:lnTo>
                  <a:lnTo>
                    <a:pt x="27746" y="489"/>
                  </a:lnTo>
                  <a:lnTo>
                    <a:pt x="26789" y="1808"/>
                  </a:lnTo>
                  <a:lnTo>
                    <a:pt x="26151" y="3679"/>
                  </a:lnTo>
                  <a:lnTo>
                    <a:pt x="24733" y="4927"/>
                  </a:lnTo>
                  <a:lnTo>
                    <a:pt x="15329" y="9574"/>
                  </a:lnTo>
                  <a:lnTo>
                    <a:pt x="12557" y="11833"/>
                  </a:lnTo>
                  <a:lnTo>
                    <a:pt x="9478" y="19635"/>
                  </a:lnTo>
                  <a:lnTo>
                    <a:pt x="5098" y="35183"/>
                  </a:lnTo>
                  <a:lnTo>
                    <a:pt x="1203" y="47541"/>
                  </a:lnTo>
                  <a:lnTo>
                    <a:pt x="0" y="71233"/>
                  </a:lnTo>
                  <a:lnTo>
                    <a:pt x="5895" y="114749"/>
                  </a:lnTo>
                  <a:lnTo>
                    <a:pt x="11423" y="136677"/>
                  </a:lnTo>
                  <a:lnTo>
                    <a:pt x="19346" y="151002"/>
                  </a:lnTo>
                  <a:lnTo>
                    <a:pt x="27976" y="161530"/>
                  </a:lnTo>
                  <a:lnTo>
                    <a:pt x="36506" y="165211"/>
                  </a:lnTo>
                  <a:lnTo>
                    <a:pt x="53409" y="167574"/>
                  </a:lnTo>
                  <a:lnTo>
                    <a:pt x="60045" y="165252"/>
                  </a:lnTo>
                  <a:lnTo>
                    <a:pt x="63205" y="163243"/>
                  </a:lnTo>
                  <a:lnTo>
                    <a:pt x="85472" y="157109"/>
                  </a:lnTo>
                  <a:lnTo>
                    <a:pt x="117257" y="134339"/>
                  </a:lnTo>
                  <a:lnTo>
                    <a:pt x="124803" y="124683"/>
                  </a:lnTo>
                  <a:lnTo>
                    <a:pt x="128818" y="113777"/>
                  </a:lnTo>
                  <a:lnTo>
                    <a:pt x="132030" y="6992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3"/>
            <p:cNvSpPr/>
            <p:nvPr>
              <p:custDataLst>
                <p:tags r:id="rId15"/>
              </p:custDataLst>
            </p:nvPr>
          </p:nvSpPr>
          <p:spPr>
            <a:xfrm>
              <a:off x="7858125" y="1544836"/>
              <a:ext cx="26790" cy="8931"/>
            </a:xfrm>
            <a:custGeom>
              <a:avLst/>
              <a:gdLst/>
              <a:ahLst/>
              <a:cxnLst/>
              <a:rect l="0" t="0" r="0" b="0"/>
              <a:pathLst>
                <a:path w="26790" h="8931">
                  <a:moveTo>
                    <a:pt x="0" y="8930"/>
                  </a:moveTo>
                  <a:lnTo>
                    <a:pt x="0" y="8930"/>
                  </a:lnTo>
                  <a:lnTo>
                    <a:pt x="0" y="1241"/>
                  </a:lnTo>
                  <a:lnTo>
                    <a:pt x="992" y="828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4"/>
            <p:cNvSpPr/>
            <p:nvPr>
              <p:custDataLst>
                <p:tags r:id="rId16"/>
              </p:custDataLst>
            </p:nvPr>
          </p:nvSpPr>
          <p:spPr>
            <a:xfrm>
              <a:off x="7911703" y="1643063"/>
              <a:ext cx="35720" cy="1"/>
            </a:xfrm>
            <a:custGeom>
              <a:avLst/>
              <a:gdLst/>
              <a:ahLst/>
              <a:cxnLst/>
              <a:rect l="0" t="0" r="0" b="0"/>
              <a:pathLst>
                <a:path w="35720" h="1">
                  <a:moveTo>
                    <a:pt x="0" y="0"/>
                  </a:moveTo>
                  <a:lnTo>
                    <a:pt x="0" y="0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5"/>
            <p:cNvSpPr/>
            <p:nvPr>
              <p:custDataLst>
                <p:tags r:id="rId17"/>
              </p:custDataLst>
            </p:nvPr>
          </p:nvSpPr>
          <p:spPr>
            <a:xfrm>
              <a:off x="6474423" y="3116461"/>
              <a:ext cx="178170" cy="321052"/>
            </a:xfrm>
            <a:custGeom>
              <a:avLst/>
              <a:gdLst/>
              <a:ahLst/>
              <a:cxnLst/>
              <a:rect l="0" t="0" r="0" b="0"/>
              <a:pathLst>
                <a:path w="178170" h="321052">
                  <a:moveTo>
                    <a:pt x="17460" y="80367"/>
                  </a:moveTo>
                  <a:lnTo>
                    <a:pt x="17460" y="80367"/>
                  </a:lnTo>
                  <a:lnTo>
                    <a:pt x="9771" y="72679"/>
                  </a:lnTo>
                  <a:lnTo>
                    <a:pt x="4157" y="71805"/>
                  </a:lnTo>
                  <a:lnTo>
                    <a:pt x="2639" y="72675"/>
                  </a:lnTo>
                  <a:lnTo>
                    <a:pt x="1625" y="74247"/>
                  </a:lnTo>
                  <a:lnTo>
                    <a:pt x="0" y="79158"/>
                  </a:lnTo>
                  <a:lnTo>
                    <a:pt x="20354" y="119149"/>
                  </a:lnTo>
                  <a:lnTo>
                    <a:pt x="53743" y="161138"/>
                  </a:lnTo>
                  <a:lnTo>
                    <a:pt x="82137" y="199179"/>
                  </a:lnTo>
                  <a:lnTo>
                    <a:pt x="111374" y="239876"/>
                  </a:lnTo>
                  <a:lnTo>
                    <a:pt x="140623" y="282143"/>
                  </a:lnTo>
                  <a:lnTo>
                    <a:pt x="157397" y="299332"/>
                  </a:lnTo>
                  <a:lnTo>
                    <a:pt x="175063" y="310604"/>
                  </a:lnTo>
                  <a:lnTo>
                    <a:pt x="176107" y="312241"/>
                  </a:lnTo>
                  <a:lnTo>
                    <a:pt x="178113" y="321051"/>
                  </a:lnTo>
                  <a:lnTo>
                    <a:pt x="178169" y="316605"/>
                  </a:lnTo>
                  <a:lnTo>
                    <a:pt x="172891" y="311700"/>
                  </a:lnTo>
                  <a:lnTo>
                    <a:pt x="143900" y="286913"/>
                  </a:lnTo>
                  <a:lnTo>
                    <a:pt x="115482" y="249009"/>
                  </a:lnTo>
                  <a:lnTo>
                    <a:pt x="91834" y="209370"/>
                  </a:lnTo>
                  <a:lnTo>
                    <a:pt x="68054" y="170452"/>
                  </a:lnTo>
                  <a:lnTo>
                    <a:pt x="52184" y="144100"/>
                  </a:lnTo>
                  <a:lnTo>
                    <a:pt x="38809" y="103556"/>
                  </a:lnTo>
                  <a:lnTo>
                    <a:pt x="37345" y="80293"/>
                  </a:lnTo>
                  <a:lnTo>
                    <a:pt x="48662" y="37567"/>
                  </a:lnTo>
                  <a:lnTo>
                    <a:pt x="62297" y="18495"/>
                  </a:lnTo>
                  <a:lnTo>
                    <a:pt x="67153" y="12188"/>
                  </a:lnTo>
                  <a:lnTo>
                    <a:pt x="7103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6"/>
            <p:cNvSpPr/>
            <p:nvPr>
              <p:custDataLst>
                <p:tags r:id="rId18"/>
              </p:custDataLst>
            </p:nvPr>
          </p:nvSpPr>
          <p:spPr>
            <a:xfrm>
              <a:off x="6617040" y="3116585"/>
              <a:ext cx="160594" cy="195607"/>
            </a:xfrm>
            <a:custGeom>
              <a:avLst/>
              <a:gdLst/>
              <a:ahLst/>
              <a:cxnLst/>
              <a:rect l="0" t="0" r="0" b="0"/>
              <a:pathLst>
                <a:path w="160594" h="195607">
                  <a:moveTo>
                    <a:pt x="35577" y="160610"/>
                  </a:moveTo>
                  <a:lnTo>
                    <a:pt x="35577" y="160610"/>
                  </a:lnTo>
                  <a:lnTo>
                    <a:pt x="30836" y="155870"/>
                  </a:lnTo>
                  <a:lnTo>
                    <a:pt x="28509" y="150897"/>
                  </a:lnTo>
                  <a:lnTo>
                    <a:pt x="26680" y="109472"/>
                  </a:lnTo>
                  <a:lnTo>
                    <a:pt x="27646" y="86090"/>
                  </a:lnTo>
                  <a:lnTo>
                    <a:pt x="34750" y="50468"/>
                  </a:lnTo>
                  <a:lnTo>
                    <a:pt x="35469" y="25451"/>
                  </a:lnTo>
                  <a:lnTo>
                    <a:pt x="32883" y="18519"/>
                  </a:lnTo>
                  <a:lnTo>
                    <a:pt x="18118" y="294"/>
                  </a:lnTo>
                  <a:lnTo>
                    <a:pt x="13096" y="0"/>
                  </a:lnTo>
                  <a:lnTo>
                    <a:pt x="8056" y="2577"/>
                  </a:lnTo>
                  <a:lnTo>
                    <a:pt x="5324" y="4653"/>
                  </a:lnTo>
                  <a:lnTo>
                    <a:pt x="2288" y="12252"/>
                  </a:lnTo>
                  <a:lnTo>
                    <a:pt x="0" y="50679"/>
                  </a:lnTo>
                  <a:lnTo>
                    <a:pt x="2523" y="89983"/>
                  </a:lnTo>
                  <a:lnTo>
                    <a:pt x="15092" y="133928"/>
                  </a:lnTo>
                  <a:lnTo>
                    <a:pt x="24767" y="159650"/>
                  </a:lnTo>
                  <a:lnTo>
                    <a:pt x="39761" y="179287"/>
                  </a:lnTo>
                  <a:lnTo>
                    <a:pt x="50996" y="188094"/>
                  </a:lnTo>
                  <a:lnTo>
                    <a:pt x="62605" y="192669"/>
                  </a:lnTo>
                  <a:lnTo>
                    <a:pt x="86226" y="195606"/>
                  </a:lnTo>
                  <a:lnTo>
                    <a:pt x="104052" y="191374"/>
                  </a:lnTo>
                  <a:lnTo>
                    <a:pt x="117161" y="183837"/>
                  </a:lnTo>
                  <a:lnTo>
                    <a:pt x="144314" y="158824"/>
                  </a:lnTo>
                  <a:lnTo>
                    <a:pt x="148397" y="146918"/>
                  </a:lnTo>
                  <a:lnTo>
                    <a:pt x="158444" y="107398"/>
                  </a:lnTo>
                  <a:lnTo>
                    <a:pt x="160593" y="7131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7"/>
            <p:cNvSpPr/>
            <p:nvPr>
              <p:custDataLst>
                <p:tags r:id="rId19"/>
              </p:custDataLst>
            </p:nvPr>
          </p:nvSpPr>
          <p:spPr>
            <a:xfrm>
              <a:off x="6661547" y="2946797"/>
              <a:ext cx="196454" cy="232173"/>
            </a:xfrm>
            <a:custGeom>
              <a:avLst/>
              <a:gdLst/>
              <a:ahLst/>
              <a:cxnLst/>
              <a:rect l="0" t="0" r="0" b="0"/>
              <a:pathLst>
                <a:path w="196454" h="232173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7689" y="23939"/>
                  </a:lnTo>
                  <a:lnTo>
                    <a:pt x="33678" y="63825"/>
                  </a:lnTo>
                  <a:lnTo>
                    <a:pt x="72345" y="107330"/>
                  </a:lnTo>
                  <a:lnTo>
                    <a:pt x="115213" y="151827"/>
                  </a:lnTo>
                  <a:lnTo>
                    <a:pt x="142114" y="182236"/>
                  </a:lnTo>
                  <a:lnTo>
                    <a:pt x="153451" y="192119"/>
                  </a:lnTo>
                  <a:lnTo>
                    <a:pt x="175239" y="218239"/>
                  </a:lnTo>
                  <a:lnTo>
                    <a:pt x="183443" y="222752"/>
                  </a:lnTo>
                  <a:lnTo>
                    <a:pt x="187306" y="228940"/>
                  </a:lnTo>
                  <a:lnTo>
                    <a:pt x="196453" y="23217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8"/>
            <p:cNvSpPr/>
            <p:nvPr>
              <p:custDataLst>
                <p:tags r:id="rId20"/>
              </p:custDataLst>
            </p:nvPr>
          </p:nvSpPr>
          <p:spPr>
            <a:xfrm>
              <a:off x="6661547" y="2893755"/>
              <a:ext cx="375048" cy="204848"/>
            </a:xfrm>
            <a:custGeom>
              <a:avLst/>
              <a:gdLst/>
              <a:ahLst/>
              <a:cxnLst/>
              <a:rect l="0" t="0" r="0" b="0"/>
              <a:pathLst>
                <a:path w="375048" h="204848">
                  <a:moveTo>
                    <a:pt x="0" y="204847"/>
                  </a:moveTo>
                  <a:lnTo>
                    <a:pt x="0" y="204847"/>
                  </a:lnTo>
                  <a:lnTo>
                    <a:pt x="7689" y="204847"/>
                  </a:lnTo>
                  <a:lnTo>
                    <a:pt x="8102" y="203854"/>
                  </a:lnTo>
                  <a:lnTo>
                    <a:pt x="8561" y="200106"/>
                  </a:lnTo>
                  <a:lnTo>
                    <a:pt x="11412" y="195133"/>
                  </a:lnTo>
                  <a:lnTo>
                    <a:pt x="49803" y="154071"/>
                  </a:lnTo>
                  <a:lnTo>
                    <a:pt x="82514" y="112656"/>
                  </a:lnTo>
                  <a:lnTo>
                    <a:pt x="98614" y="88940"/>
                  </a:lnTo>
                  <a:lnTo>
                    <a:pt x="105469" y="81630"/>
                  </a:lnTo>
                  <a:lnTo>
                    <a:pt x="106406" y="77985"/>
                  </a:lnTo>
                  <a:lnTo>
                    <a:pt x="106656" y="75624"/>
                  </a:lnTo>
                  <a:lnTo>
                    <a:pt x="107815" y="74050"/>
                  </a:lnTo>
                  <a:lnTo>
                    <a:pt x="109580" y="73000"/>
                  </a:lnTo>
                  <a:lnTo>
                    <a:pt x="111748" y="72301"/>
                  </a:lnTo>
                  <a:lnTo>
                    <a:pt x="113195" y="72826"/>
                  </a:lnTo>
                  <a:lnTo>
                    <a:pt x="114158" y="74169"/>
                  </a:lnTo>
                  <a:lnTo>
                    <a:pt x="114801" y="76056"/>
                  </a:lnTo>
                  <a:lnTo>
                    <a:pt x="116221" y="77314"/>
                  </a:lnTo>
                  <a:lnTo>
                    <a:pt x="120445" y="78712"/>
                  </a:lnTo>
                  <a:lnTo>
                    <a:pt x="125631" y="84625"/>
                  </a:lnTo>
                  <a:lnTo>
                    <a:pt x="130249" y="92876"/>
                  </a:lnTo>
                  <a:lnTo>
                    <a:pt x="134835" y="104091"/>
                  </a:lnTo>
                  <a:lnTo>
                    <a:pt x="150510" y="127802"/>
                  </a:lnTo>
                  <a:lnTo>
                    <a:pt x="162997" y="149607"/>
                  </a:lnTo>
                  <a:lnTo>
                    <a:pt x="189584" y="184195"/>
                  </a:lnTo>
                  <a:lnTo>
                    <a:pt x="199354" y="190707"/>
                  </a:lnTo>
                  <a:lnTo>
                    <a:pt x="213709" y="197534"/>
                  </a:lnTo>
                  <a:lnTo>
                    <a:pt x="216887" y="199971"/>
                  </a:lnTo>
                  <a:lnTo>
                    <a:pt x="219005" y="200604"/>
                  </a:lnTo>
                  <a:lnTo>
                    <a:pt x="220417" y="200034"/>
                  </a:lnTo>
                  <a:lnTo>
                    <a:pt x="221359" y="198661"/>
                  </a:lnTo>
                  <a:lnTo>
                    <a:pt x="222979" y="197747"/>
                  </a:lnTo>
                  <a:lnTo>
                    <a:pt x="229999" y="195467"/>
                  </a:lnTo>
                  <a:lnTo>
                    <a:pt x="235505" y="191418"/>
                  </a:lnTo>
                  <a:lnTo>
                    <a:pt x="238615" y="186310"/>
                  </a:lnTo>
                  <a:lnTo>
                    <a:pt x="246149" y="156019"/>
                  </a:lnTo>
                  <a:lnTo>
                    <a:pt x="241484" y="115479"/>
                  </a:lnTo>
                  <a:lnTo>
                    <a:pt x="240160" y="85775"/>
                  </a:lnTo>
                  <a:lnTo>
                    <a:pt x="228679" y="56017"/>
                  </a:lnTo>
                  <a:lnTo>
                    <a:pt x="191728" y="11718"/>
                  </a:lnTo>
                  <a:lnTo>
                    <a:pt x="189391" y="5572"/>
                  </a:lnTo>
                  <a:lnTo>
                    <a:pt x="187777" y="3536"/>
                  </a:lnTo>
                  <a:lnTo>
                    <a:pt x="179999" y="0"/>
                  </a:lnTo>
                  <a:lnTo>
                    <a:pt x="179530" y="813"/>
                  </a:lnTo>
                  <a:lnTo>
                    <a:pt x="179010" y="4363"/>
                  </a:lnTo>
                  <a:lnTo>
                    <a:pt x="179863" y="5707"/>
                  </a:lnTo>
                  <a:lnTo>
                    <a:pt x="181424" y="6602"/>
                  </a:lnTo>
                  <a:lnTo>
                    <a:pt x="183457" y="7199"/>
                  </a:lnTo>
                  <a:lnTo>
                    <a:pt x="188362" y="13154"/>
                  </a:lnTo>
                  <a:lnTo>
                    <a:pt x="226600" y="56204"/>
                  </a:lnTo>
                  <a:lnTo>
                    <a:pt x="267912" y="90633"/>
                  </a:lnTo>
                  <a:lnTo>
                    <a:pt x="291708" y="108202"/>
                  </a:lnTo>
                  <a:lnTo>
                    <a:pt x="309564" y="113373"/>
                  </a:lnTo>
                  <a:lnTo>
                    <a:pt x="322682" y="114905"/>
                  </a:lnTo>
                  <a:lnTo>
                    <a:pt x="353280" y="106418"/>
                  </a:lnTo>
                  <a:lnTo>
                    <a:pt x="368971" y="94295"/>
                  </a:lnTo>
                  <a:lnTo>
                    <a:pt x="372346" y="88575"/>
                  </a:lnTo>
                  <a:lnTo>
                    <a:pt x="375047" y="7983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9"/>
            <p:cNvSpPr/>
            <p:nvPr>
              <p:custDataLst>
                <p:tags r:id="rId21"/>
              </p:custDataLst>
            </p:nvPr>
          </p:nvSpPr>
          <p:spPr>
            <a:xfrm>
              <a:off x="6938367" y="2777133"/>
              <a:ext cx="142461" cy="169650"/>
            </a:xfrm>
            <a:custGeom>
              <a:avLst/>
              <a:gdLst/>
              <a:ahLst/>
              <a:cxnLst/>
              <a:rect l="0" t="0" r="0" b="0"/>
              <a:pathLst>
                <a:path w="142461" h="169650">
                  <a:moveTo>
                    <a:pt x="0" y="35719"/>
                  </a:moveTo>
                  <a:lnTo>
                    <a:pt x="0" y="35719"/>
                  </a:lnTo>
                  <a:lnTo>
                    <a:pt x="0" y="40459"/>
                  </a:lnTo>
                  <a:lnTo>
                    <a:pt x="2646" y="45432"/>
                  </a:lnTo>
                  <a:lnTo>
                    <a:pt x="34552" y="86857"/>
                  </a:lnTo>
                  <a:lnTo>
                    <a:pt x="76309" y="122086"/>
                  </a:lnTo>
                  <a:lnTo>
                    <a:pt x="118512" y="163189"/>
                  </a:lnTo>
                  <a:lnTo>
                    <a:pt x="124771" y="166787"/>
                  </a:lnTo>
                  <a:lnTo>
                    <a:pt x="133730" y="169285"/>
                  </a:lnTo>
                  <a:lnTo>
                    <a:pt x="142460" y="169649"/>
                  </a:lnTo>
                  <a:lnTo>
                    <a:pt x="136656" y="162532"/>
                  </a:lnTo>
                  <a:lnTo>
                    <a:pt x="135150" y="157234"/>
                  </a:lnTo>
                  <a:lnTo>
                    <a:pt x="129189" y="151572"/>
                  </a:lnTo>
                  <a:lnTo>
                    <a:pt x="120918" y="144756"/>
                  </a:lnTo>
                  <a:lnTo>
                    <a:pt x="82894" y="101044"/>
                  </a:lnTo>
                  <a:lnTo>
                    <a:pt x="52326" y="65470"/>
                  </a:lnTo>
                  <a:lnTo>
                    <a:pt x="40029" y="41669"/>
                  </a:lnTo>
                  <a:lnTo>
                    <a:pt x="3571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0"/>
            <p:cNvSpPr/>
            <p:nvPr>
              <p:custDataLst>
                <p:tags r:id="rId22"/>
              </p:custDataLst>
            </p:nvPr>
          </p:nvSpPr>
          <p:spPr>
            <a:xfrm>
              <a:off x="7072313" y="2661215"/>
              <a:ext cx="205383" cy="178413"/>
            </a:xfrm>
            <a:custGeom>
              <a:avLst/>
              <a:gdLst/>
              <a:ahLst/>
              <a:cxnLst/>
              <a:rect l="0" t="0" r="0" b="0"/>
              <a:pathLst>
                <a:path w="205383" h="178413">
                  <a:moveTo>
                    <a:pt x="0" y="35551"/>
                  </a:moveTo>
                  <a:lnTo>
                    <a:pt x="0" y="35551"/>
                  </a:lnTo>
                  <a:lnTo>
                    <a:pt x="0" y="56542"/>
                  </a:lnTo>
                  <a:lnTo>
                    <a:pt x="12428" y="86689"/>
                  </a:lnTo>
                  <a:lnTo>
                    <a:pt x="47011" y="127855"/>
                  </a:lnTo>
                  <a:lnTo>
                    <a:pt x="59459" y="144701"/>
                  </a:lnTo>
                  <a:lnTo>
                    <a:pt x="84407" y="166172"/>
                  </a:lnTo>
                  <a:lnTo>
                    <a:pt x="88839" y="174354"/>
                  </a:lnTo>
                  <a:lnTo>
                    <a:pt x="97801" y="178267"/>
                  </a:lnTo>
                  <a:lnTo>
                    <a:pt x="103287" y="178394"/>
                  </a:lnTo>
                  <a:lnTo>
                    <a:pt x="101137" y="178412"/>
                  </a:lnTo>
                  <a:lnTo>
                    <a:pt x="100167" y="177424"/>
                  </a:lnTo>
                  <a:lnTo>
                    <a:pt x="99088" y="173681"/>
                  </a:lnTo>
                  <a:lnTo>
                    <a:pt x="98481" y="161255"/>
                  </a:lnTo>
                  <a:lnTo>
                    <a:pt x="93048" y="150620"/>
                  </a:lnTo>
                  <a:lnTo>
                    <a:pt x="69121" y="113183"/>
                  </a:lnTo>
                  <a:lnTo>
                    <a:pt x="38161" y="71813"/>
                  </a:lnTo>
                  <a:lnTo>
                    <a:pt x="15025" y="29629"/>
                  </a:lnTo>
                  <a:lnTo>
                    <a:pt x="13985" y="24658"/>
                  </a:lnTo>
                  <a:lnTo>
                    <a:pt x="14285" y="20351"/>
                  </a:lnTo>
                  <a:lnTo>
                    <a:pt x="18381" y="4151"/>
                  </a:lnTo>
                  <a:lnTo>
                    <a:pt x="20191" y="2711"/>
                  </a:lnTo>
                  <a:lnTo>
                    <a:pt x="24848" y="1112"/>
                  </a:lnTo>
                  <a:lnTo>
                    <a:pt x="38831" y="0"/>
                  </a:lnTo>
                  <a:lnTo>
                    <a:pt x="52406" y="4622"/>
                  </a:lnTo>
                  <a:lnTo>
                    <a:pt x="68633" y="16065"/>
                  </a:lnTo>
                  <a:lnTo>
                    <a:pt x="113231" y="51843"/>
                  </a:lnTo>
                  <a:lnTo>
                    <a:pt x="153796" y="76957"/>
                  </a:lnTo>
                  <a:lnTo>
                    <a:pt x="166505" y="85081"/>
                  </a:lnTo>
                  <a:lnTo>
                    <a:pt x="194274" y="88971"/>
                  </a:lnTo>
                  <a:lnTo>
                    <a:pt x="200548" y="84341"/>
                  </a:lnTo>
                  <a:lnTo>
                    <a:pt x="203234" y="79394"/>
                  </a:lnTo>
                  <a:lnTo>
                    <a:pt x="205382" y="623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1"/>
            <p:cNvSpPr/>
            <p:nvPr>
              <p:custDataLst>
                <p:tags r:id="rId23"/>
              </p:custDataLst>
            </p:nvPr>
          </p:nvSpPr>
          <p:spPr>
            <a:xfrm>
              <a:off x="7224117" y="2589609"/>
              <a:ext cx="107157" cy="98228"/>
            </a:xfrm>
            <a:custGeom>
              <a:avLst/>
              <a:gdLst/>
              <a:ahLst/>
              <a:cxnLst/>
              <a:rect l="0" t="0" r="0" b="0"/>
              <a:pathLst>
                <a:path w="107157" h="98228">
                  <a:moveTo>
                    <a:pt x="0" y="0"/>
                  </a:moveTo>
                  <a:lnTo>
                    <a:pt x="0" y="0"/>
                  </a:lnTo>
                  <a:lnTo>
                    <a:pt x="4741" y="4741"/>
                  </a:lnTo>
                  <a:lnTo>
                    <a:pt x="7068" y="9714"/>
                  </a:lnTo>
                  <a:lnTo>
                    <a:pt x="7689" y="12429"/>
                  </a:lnTo>
                  <a:lnTo>
                    <a:pt x="9094" y="14239"/>
                  </a:lnTo>
                  <a:lnTo>
                    <a:pt x="13303" y="16251"/>
                  </a:lnTo>
                  <a:lnTo>
                    <a:pt x="14821" y="18771"/>
                  </a:lnTo>
                  <a:lnTo>
                    <a:pt x="16509" y="26864"/>
                  </a:lnTo>
                  <a:lnTo>
                    <a:pt x="18944" y="30808"/>
                  </a:lnTo>
                  <a:lnTo>
                    <a:pt x="63182" y="73499"/>
                  </a:lnTo>
                  <a:lnTo>
                    <a:pt x="73722" y="82276"/>
                  </a:lnTo>
                  <a:lnTo>
                    <a:pt x="98012" y="95954"/>
                  </a:lnTo>
                  <a:lnTo>
                    <a:pt x="107156" y="9822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2"/>
            <p:cNvSpPr/>
            <p:nvPr>
              <p:custDataLst>
                <p:tags r:id="rId24"/>
              </p:custDataLst>
            </p:nvPr>
          </p:nvSpPr>
          <p:spPr>
            <a:xfrm>
              <a:off x="7170539" y="2527102"/>
              <a:ext cx="17860" cy="1"/>
            </a:xfrm>
            <a:custGeom>
              <a:avLst/>
              <a:gdLst/>
              <a:ahLst/>
              <a:cxnLst/>
              <a:rect l="0" t="0" r="0" b="0"/>
              <a:pathLst>
                <a:path w="17860" h="1">
                  <a:moveTo>
                    <a:pt x="17859" y="0"/>
                  </a:moveTo>
                  <a:lnTo>
                    <a:pt x="178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3"/>
            <p:cNvSpPr/>
            <p:nvPr>
              <p:custDataLst>
                <p:tags r:id="rId25"/>
              </p:custDataLst>
            </p:nvPr>
          </p:nvSpPr>
          <p:spPr>
            <a:xfrm>
              <a:off x="7241977" y="2439324"/>
              <a:ext cx="285751" cy="230484"/>
            </a:xfrm>
            <a:custGeom>
              <a:avLst/>
              <a:gdLst/>
              <a:ahLst/>
              <a:cxnLst/>
              <a:rect l="0" t="0" r="0" b="0"/>
              <a:pathLst>
                <a:path w="285751" h="230484">
                  <a:moveTo>
                    <a:pt x="0" y="25270"/>
                  </a:moveTo>
                  <a:lnTo>
                    <a:pt x="0" y="25270"/>
                  </a:lnTo>
                  <a:lnTo>
                    <a:pt x="4740" y="25270"/>
                  </a:lnTo>
                  <a:lnTo>
                    <a:pt x="9713" y="27916"/>
                  </a:lnTo>
                  <a:lnTo>
                    <a:pt x="12428" y="30010"/>
                  </a:lnTo>
                  <a:lnTo>
                    <a:pt x="15445" y="34983"/>
                  </a:lnTo>
                  <a:lnTo>
                    <a:pt x="17778" y="40501"/>
                  </a:lnTo>
                  <a:lnTo>
                    <a:pt x="51237" y="84096"/>
                  </a:lnTo>
                  <a:lnTo>
                    <a:pt x="87518" y="128609"/>
                  </a:lnTo>
                  <a:lnTo>
                    <a:pt x="118828" y="167826"/>
                  </a:lnTo>
                  <a:lnTo>
                    <a:pt x="151007" y="209954"/>
                  </a:lnTo>
                  <a:lnTo>
                    <a:pt x="163553" y="224139"/>
                  </a:lnTo>
                  <a:lnTo>
                    <a:pt x="169593" y="227758"/>
                  </a:lnTo>
                  <a:lnTo>
                    <a:pt x="178066" y="230483"/>
                  </a:lnTo>
                  <a:lnTo>
                    <a:pt x="178580" y="217346"/>
                  </a:lnTo>
                  <a:lnTo>
                    <a:pt x="173849" y="204661"/>
                  </a:lnTo>
                  <a:lnTo>
                    <a:pt x="146575" y="164048"/>
                  </a:lnTo>
                  <a:lnTo>
                    <a:pt x="131064" y="122957"/>
                  </a:lnTo>
                  <a:lnTo>
                    <a:pt x="113117" y="82300"/>
                  </a:lnTo>
                  <a:lnTo>
                    <a:pt x="108334" y="58106"/>
                  </a:lnTo>
                  <a:lnTo>
                    <a:pt x="107311" y="32999"/>
                  </a:lnTo>
                  <a:lnTo>
                    <a:pt x="114858" y="10571"/>
                  </a:lnTo>
                  <a:lnTo>
                    <a:pt x="120462" y="3607"/>
                  </a:lnTo>
                  <a:lnTo>
                    <a:pt x="125637" y="759"/>
                  </a:lnTo>
                  <a:lnTo>
                    <a:pt x="128406" y="0"/>
                  </a:lnTo>
                  <a:lnTo>
                    <a:pt x="131245" y="486"/>
                  </a:lnTo>
                  <a:lnTo>
                    <a:pt x="139980" y="5910"/>
                  </a:lnTo>
                  <a:lnTo>
                    <a:pt x="148852" y="14793"/>
                  </a:lnTo>
                  <a:lnTo>
                    <a:pt x="185070" y="58184"/>
                  </a:lnTo>
                  <a:lnTo>
                    <a:pt x="225257" y="98702"/>
                  </a:lnTo>
                  <a:lnTo>
                    <a:pt x="246709" y="119180"/>
                  </a:lnTo>
                  <a:lnTo>
                    <a:pt x="252854" y="121578"/>
                  </a:lnTo>
                  <a:lnTo>
                    <a:pt x="285750" y="12349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4"/>
            <p:cNvSpPr/>
            <p:nvPr>
              <p:custDataLst>
                <p:tags r:id="rId26"/>
              </p:custDataLst>
            </p:nvPr>
          </p:nvSpPr>
          <p:spPr>
            <a:xfrm>
              <a:off x="7475495" y="2321751"/>
              <a:ext cx="302011" cy="414740"/>
            </a:xfrm>
            <a:custGeom>
              <a:avLst/>
              <a:gdLst/>
              <a:ahLst/>
              <a:cxnLst/>
              <a:rect l="0" t="0" r="0" b="0"/>
              <a:pathLst>
                <a:path w="302011" h="414740">
                  <a:moveTo>
                    <a:pt x="70091" y="8897"/>
                  </a:moveTo>
                  <a:lnTo>
                    <a:pt x="70091" y="8897"/>
                  </a:lnTo>
                  <a:lnTo>
                    <a:pt x="70091" y="4157"/>
                  </a:lnTo>
                  <a:lnTo>
                    <a:pt x="68107" y="2761"/>
                  </a:lnTo>
                  <a:lnTo>
                    <a:pt x="52894" y="213"/>
                  </a:lnTo>
                  <a:lnTo>
                    <a:pt x="35281" y="0"/>
                  </a:lnTo>
                  <a:lnTo>
                    <a:pt x="27170" y="2628"/>
                  </a:lnTo>
                  <a:lnTo>
                    <a:pt x="13877" y="12400"/>
                  </a:lnTo>
                  <a:lnTo>
                    <a:pt x="4707" y="25700"/>
                  </a:lnTo>
                  <a:lnTo>
                    <a:pt x="447" y="42208"/>
                  </a:lnTo>
                  <a:lnTo>
                    <a:pt x="0" y="72694"/>
                  </a:lnTo>
                  <a:lnTo>
                    <a:pt x="11129" y="116223"/>
                  </a:lnTo>
                  <a:lnTo>
                    <a:pt x="29707" y="150814"/>
                  </a:lnTo>
                  <a:lnTo>
                    <a:pt x="53614" y="179256"/>
                  </a:lnTo>
                  <a:lnTo>
                    <a:pt x="68406" y="189792"/>
                  </a:lnTo>
                  <a:lnTo>
                    <a:pt x="85357" y="194457"/>
                  </a:lnTo>
                  <a:lnTo>
                    <a:pt x="98206" y="195839"/>
                  </a:lnTo>
                  <a:lnTo>
                    <a:pt x="105076" y="193516"/>
                  </a:lnTo>
                  <a:lnTo>
                    <a:pt x="111436" y="190169"/>
                  </a:lnTo>
                  <a:lnTo>
                    <a:pt x="117571" y="188681"/>
                  </a:lnTo>
                  <a:lnTo>
                    <a:pt x="123605" y="182728"/>
                  </a:lnTo>
                  <a:lnTo>
                    <a:pt x="137551" y="163235"/>
                  </a:lnTo>
                  <a:lnTo>
                    <a:pt x="146324" y="130636"/>
                  </a:lnTo>
                  <a:lnTo>
                    <a:pt x="139251" y="89247"/>
                  </a:lnTo>
                  <a:lnTo>
                    <a:pt x="137033" y="83300"/>
                  </a:lnTo>
                  <a:lnTo>
                    <a:pt x="129278" y="74046"/>
                  </a:lnTo>
                  <a:lnTo>
                    <a:pt x="120209" y="65634"/>
                  </a:lnTo>
                  <a:lnTo>
                    <a:pt x="90991" y="21907"/>
                  </a:lnTo>
                  <a:lnTo>
                    <a:pt x="80793" y="10807"/>
                  </a:lnTo>
                  <a:lnTo>
                    <a:pt x="77163" y="9746"/>
                  </a:lnTo>
                  <a:lnTo>
                    <a:pt x="70505" y="8947"/>
                  </a:lnTo>
                  <a:lnTo>
                    <a:pt x="70213" y="13653"/>
                  </a:lnTo>
                  <a:lnTo>
                    <a:pt x="72792" y="18617"/>
                  </a:lnTo>
                  <a:lnTo>
                    <a:pt x="99596" y="62728"/>
                  </a:lnTo>
                  <a:lnTo>
                    <a:pt x="132837" y="100862"/>
                  </a:lnTo>
                  <a:lnTo>
                    <a:pt x="155820" y="125774"/>
                  </a:lnTo>
                  <a:lnTo>
                    <a:pt x="197430" y="163599"/>
                  </a:lnTo>
                  <a:lnTo>
                    <a:pt x="235320" y="205732"/>
                  </a:lnTo>
                  <a:lnTo>
                    <a:pt x="266352" y="247403"/>
                  </a:lnTo>
                  <a:lnTo>
                    <a:pt x="277373" y="261744"/>
                  </a:lnTo>
                  <a:lnTo>
                    <a:pt x="297938" y="305625"/>
                  </a:lnTo>
                  <a:lnTo>
                    <a:pt x="302010" y="348171"/>
                  </a:lnTo>
                  <a:lnTo>
                    <a:pt x="301158" y="360108"/>
                  </a:lnTo>
                  <a:lnTo>
                    <a:pt x="295100" y="376992"/>
                  </a:lnTo>
                  <a:lnTo>
                    <a:pt x="281267" y="400067"/>
                  </a:lnTo>
                  <a:lnTo>
                    <a:pt x="277352" y="403623"/>
                  </a:lnTo>
                  <a:lnTo>
                    <a:pt x="251125" y="414537"/>
                  </a:lnTo>
                  <a:lnTo>
                    <a:pt x="239516" y="414739"/>
                  </a:lnTo>
                  <a:lnTo>
                    <a:pt x="198069" y="410968"/>
                  </a:lnTo>
                  <a:lnTo>
                    <a:pt x="168318" y="40180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5"/>
            <p:cNvSpPr/>
            <p:nvPr>
              <p:custDataLst>
                <p:tags r:id="rId27"/>
              </p:custDataLst>
            </p:nvPr>
          </p:nvSpPr>
          <p:spPr>
            <a:xfrm>
              <a:off x="7701176" y="2053828"/>
              <a:ext cx="219458" cy="276821"/>
            </a:xfrm>
            <a:custGeom>
              <a:avLst/>
              <a:gdLst/>
              <a:ahLst/>
              <a:cxnLst/>
              <a:rect l="0" t="0" r="0" b="0"/>
              <a:pathLst>
                <a:path w="219458" h="276821">
                  <a:moveTo>
                    <a:pt x="5144" y="0"/>
                  </a:moveTo>
                  <a:lnTo>
                    <a:pt x="5144" y="0"/>
                  </a:lnTo>
                  <a:lnTo>
                    <a:pt x="0" y="0"/>
                  </a:lnTo>
                  <a:lnTo>
                    <a:pt x="2196" y="0"/>
                  </a:lnTo>
                  <a:lnTo>
                    <a:pt x="3179" y="992"/>
                  </a:lnTo>
                  <a:lnTo>
                    <a:pt x="4271" y="4741"/>
                  </a:lnTo>
                  <a:lnTo>
                    <a:pt x="4885" y="12429"/>
                  </a:lnTo>
                  <a:lnTo>
                    <a:pt x="29455" y="55133"/>
                  </a:lnTo>
                  <a:lnTo>
                    <a:pt x="60944" y="98432"/>
                  </a:lnTo>
                  <a:lnTo>
                    <a:pt x="94880" y="141115"/>
                  </a:lnTo>
                  <a:lnTo>
                    <a:pt x="130247" y="185118"/>
                  </a:lnTo>
                  <a:lnTo>
                    <a:pt x="167691" y="224726"/>
                  </a:lnTo>
                  <a:lnTo>
                    <a:pt x="207172" y="263535"/>
                  </a:lnTo>
                  <a:lnTo>
                    <a:pt x="217643" y="267317"/>
                  </a:lnTo>
                  <a:lnTo>
                    <a:pt x="218248" y="268501"/>
                  </a:lnTo>
                  <a:lnTo>
                    <a:pt x="219457" y="2768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6"/>
            <p:cNvSpPr/>
            <p:nvPr>
              <p:custDataLst>
                <p:tags r:id="rId28"/>
              </p:custDataLst>
            </p:nvPr>
          </p:nvSpPr>
          <p:spPr>
            <a:xfrm>
              <a:off x="7697391" y="2027575"/>
              <a:ext cx="365704" cy="213717"/>
            </a:xfrm>
            <a:custGeom>
              <a:avLst/>
              <a:gdLst/>
              <a:ahLst/>
              <a:cxnLst/>
              <a:rect l="0" t="0" r="0" b="0"/>
              <a:pathLst>
                <a:path w="365704" h="213717">
                  <a:moveTo>
                    <a:pt x="0" y="204847"/>
                  </a:moveTo>
                  <a:lnTo>
                    <a:pt x="0" y="204847"/>
                  </a:lnTo>
                  <a:lnTo>
                    <a:pt x="0" y="200106"/>
                  </a:lnTo>
                  <a:lnTo>
                    <a:pt x="992" y="198710"/>
                  </a:lnTo>
                  <a:lnTo>
                    <a:pt x="2645" y="197779"/>
                  </a:lnTo>
                  <a:lnTo>
                    <a:pt x="4740" y="197158"/>
                  </a:lnTo>
                  <a:lnTo>
                    <a:pt x="18091" y="186367"/>
                  </a:lnTo>
                  <a:lnTo>
                    <a:pt x="29503" y="177874"/>
                  </a:lnTo>
                  <a:lnTo>
                    <a:pt x="55919" y="162159"/>
                  </a:lnTo>
                  <a:lnTo>
                    <a:pt x="73370" y="144196"/>
                  </a:lnTo>
                  <a:lnTo>
                    <a:pt x="115352" y="107220"/>
                  </a:lnTo>
                  <a:lnTo>
                    <a:pt x="130872" y="92809"/>
                  </a:lnTo>
                  <a:lnTo>
                    <a:pt x="142856" y="86915"/>
                  </a:lnTo>
                  <a:lnTo>
                    <a:pt x="150036" y="81230"/>
                  </a:lnTo>
                  <a:lnTo>
                    <a:pt x="159337" y="79954"/>
                  </a:lnTo>
                  <a:lnTo>
                    <a:pt x="165061" y="84608"/>
                  </a:lnTo>
                  <a:lnTo>
                    <a:pt x="187576" y="124782"/>
                  </a:lnTo>
                  <a:lnTo>
                    <a:pt x="215101" y="167293"/>
                  </a:lnTo>
                  <a:lnTo>
                    <a:pt x="250100" y="202040"/>
                  </a:lnTo>
                  <a:lnTo>
                    <a:pt x="265265" y="210299"/>
                  </a:lnTo>
                  <a:lnTo>
                    <a:pt x="278688" y="212746"/>
                  </a:lnTo>
                  <a:lnTo>
                    <a:pt x="310912" y="213716"/>
                  </a:lnTo>
                  <a:lnTo>
                    <a:pt x="319424" y="211104"/>
                  </a:lnTo>
                  <a:lnTo>
                    <a:pt x="332971" y="201342"/>
                  </a:lnTo>
                  <a:lnTo>
                    <a:pt x="353195" y="172901"/>
                  </a:lnTo>
                  <a:lnTo>
                    <a:pt x="364720" y="140635"/>
                  </a:lnTo>
                  <a:lnTo>
                    <a:pt x="365703" y="126070"/>
                  </a:lnTo>
                  <a:lnTo>
                    <a:pt x="361254" y="109186"/>
                  </a:lnTo>
                  <a:lnTo>
                    <a:pt x="342194" y="67901"/>
                  </a:lnTo>
                  <a:lnTo>
                    <a:pt x="327731" y="44108"/>
                  </a:lnTo>
                  <a:lnTo>
                    <a:pt x="311749" y="28898"/>
                  </a:lnTo>
                  <a:lnTo>
                    <a:pt x="269682" y="8626"/>
                  </a:lnTo>
                  <a:lnTo>
                    <a:pt x="250562" y="2179"/>
                  </a:lnTo>
                  <a:lnTo>
                    <a:pt x="226324" y="0"/>
                  </a:lnTo>
                  <a:lnTo>
                    <a:pt x="208390" y="4363"/>
                  </a:lnTo>
                  <a:lnTo>
                    <a:pt x="180331" y="20469"/>
                  </a:lnTo>
                  <a:lnTo>
                    <a:pt x="171759" y="28974"/>
                  </a:lnTo>
                  <a:lnTo>
                    <a:pt x="158171" y="50603"/>
                  </a:lnTo>
                  <a:lnTo>
                    <a:pt x="142875" y="887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7"/>
            <p:cNvSpPr/>
            <p:nvPr>
              <p:custDataLst>
                <p:tags r:id="rId29"/>
              </p:custDataLst>
            </p:nvPr>
          </p:nvSpPr>
          <p:spPr>
            <a:xfrm>
              <a:off x="7286682" y="3205837"/>
              <a:ext cx="263088" cy="330161"/>
            </a:xfrm>
            <a:custGeom>
              <a:avLst/>
              <a:gdLst/>
              <a:ahLst/>
              <a:cxnLst/>
              <a:rect l="0" t="0" r="0" b="0"/>
              <a:pathLst>
                <a:path w="263088" h="330161">
                  <a:moveTo>
                    <a:pt x="223185" y="35640"/>
                  </a:moveTo>
                  <a:lnTo>
                    <a:pt x="223185" y="35640"/>
                  </a:lnTo>
                  <a:lnTo>
                    <a:pt x="218444" y="30899"/>
                  </a:lnTo>
                  <a:lnTo>
                    <a:pt x="213472" y="28572"/>
                  </a:lnTo>
                  <a:lnTo>
                    <a:pt x="206935" y="27078"/>
                  </a:lnTo>
                  <a:lnTo>
                    <a:pt x="198515" y="20646"/>
                  </a:lnTo>
                  <a:lnTo>
                    <a:pt x="190189" y="18629"/>
                  </a:lnTo>
                  <a:lnTo>
                    <a:pt x="184377" y="18157"/>
                  </a:lnTo>
                  <a:lnTo>
                    <a:pt x="178486" y="15302"/>
                  </a:lnTo>
                  <a:lnTo>
                    <a:pt x="175526" y="13152"/>
                  </a:lnTo>
                  <a:lnTo>
                    <a:pt x="135468" y="1274"/>
                  </a:lnTo>
                  <a:lnTo>
                    <a:pt x="95111" y="0"/>
                  </a:lnTo>
                  <a:lnTo>
                    <a:pt x="77309" y="936"/>
                  </a:lnTo>
                  <a:lnTo>
                    <a:pt x="47565" y="12353"/>
                  </a:lnTo>
                  <a:lnTo>
                    <a:pt x="7292" y="38630"/>
                  </a:lnTo>
                  <a:lnTo>
                    <a:pt x="3209" y="44575"/>
                  </a:lnTo>
                  <a:lnTo>
                    <a:pt x="911" y="53500"/>
                  </a:lnTo>
                  <a:lnTo>
                    <a:pt x="0" y="74335"/>
                  </a:lnTo>
                  <a:lnTo>
                    <a:pt x="2614" y="80288"/>
                  </a:lnTo>
                  <a:lnTo>
                    <a:pt x="4700" y="83265"/>
                  </a:lnTo>
                  <a:lnTo>
                    <a:pt x="8076" y="85249"/>
                  </a:lnTo>
                  <a:lnTo>
                    <a:pt x="25105" y="91080"/>
                  </a:lnTo>
                  <a:lnTo>
                    <a:pt x="28623" y="93435"/>
                  </a:lnTo>
                  <a:lnTo>
                    <a:pt x="72842" y="105001"/>
                  </a:lnTo>
                  <a:lnTo>
                    <a:pt x="116221" y="114361"/>
                  </a:lnTo>
                  <a:lnTo>
                    <a:pt x="160702" y="125504"/>
                  </a:lnTo>
                  <a:lnTo>
                    <a:pt x="191660" y="136955"/>
                  </a:lnTo>
                  <a:lnTo>
                    <a:pt x="233996" y="166780"/>
                  </a:lnTo>
                  <a:lnTo>
                    <a:pt x="242211" y="176937"/>
                  </a:lnTo>
                  <a:lnTo>
                    <a:pt x="246525" y="188066"/>
                  </a:lnTo>
                  <a:lnTo>
                    <a:pt x="249433" y="198635"/>
                  </a:lnTo>
                  <a:lnTo>
                    <a:pt x="262201" y="221464"/>
                  </a:lnTo>
                  <a:lnTo>
                    <a:pt x="263087" y="226991"/>
                  </a:lnTo>
                  <a:lnTo>
                    <a:pt x="258409" y="261933"/>
                  </a:lnTo>
                  <a:lnTo>
                    <a:pt x="243716" y="296591"/>
                  </a:lnTo>
                  <a:lnTo>
                    <a:pt x="229098" y="314915"/>
                  </a:lnTo>
                  <a:lnTo>
                    <a:pt x="215457" y="324211"/>
                  </a:lnTo>
                  <a:lnTo>
                    <a:pt x="203587" y="328509"/>
                  </a:lnTo>
                  <a:lnTo>
                    <a:pt x="167429" y="330160"/>
                  </a:lnTo>
                  <a:lnTo>
                    <a:pt x="146913" y="325532"/>
                  </a:lnTo>
                  <a:lnTo>
                    <a:pt x="105180" y="306401"/>
                  </a:lnTo>
                  <a:lnTo>
                    <a:pt x="89240" y="2946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8"/>
            <p:cNvSpPr/>
            <p:nvPr>
              <p:custDataLst>
                <p:tags r:id="rId30"/>
              </p:custDataLst>
            </p:nvPr>
          </p:nvSpPr>
          <p:spPr>
            <a:xfrm>
              <a:off x="7384852" y="3134320"/>
              <a:ext cx="267891" cy="232173"/>
            </a:xfrm>
            <a:custGeom>
              <a:avLst/>
              <a:gdLst/>
              <a:ahLst/>
              <a:cxnLst/>
              <a:rect l="0" t="0" r="0" b="0"/>
              <a:pathLst>
                <a:path w="267891" h="232173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20991" y="12429"/>
                  </a:lnTo>
                  <a:lnTo>
                    <a:pt x="41031" y="36572"/>
                  </a:lnTo>
                  <a:lnTo>
                    <a:pt x="61436" y="56477"/>
                  </a:lnTo>
                  <a:lnTo>
                    <a:pt x="99261" y="98609"/>
                  </a:lnTo>
                  <a:lnTo>
                    <a:pt x="136794" y="134021"/>
                  </a:lnTo>
                  <a:lnTo>
                    <a:pt x="177392" y="164939"/>
                  </a:lnTo>
                  <a:lnTo>
                    <a:pt x="219637" y="202253"/>
                  </a:lnTo>
                  <a:lnTo>
                    <a:pt x="254772" y="227846"/>
                  </a:lnTo>
                  <a:lnTo>
                    <a:pt x="267890" y="23217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56" name="SMARTInkShape-69"/>
            <p:cNvSpPr/>
            <p:nvPr>
              <p:custDataLst>
                <p:tags r:id="rId31"/>
              </p:custDataLst>
            </p:nvPr>
          </p:nvSpPr>
          <p:spPr>
            <a:xfrm>
              <a:off x="7456289" y="3178969"/>
              <a:ext cx="98228" cy="142876"/>
            </a:xfrm>
            <a:custGeom>
              <a:avLst/>
              <a:gdLst/>
              <a:ahLst/>
              <a:cxnLst/>
              <a:rect l="0" t="0" r="0" b="0"/>
              <a:pathLst>
                <a:path w="98228" h="142876">
                  <a:moveTo>
                    <a:pt x="0" y="142875"/>
                  </a:moveTo>
                  <a:lnTo>
                    <a:pt x="0" y="142875"/>
                  </a:lnTo>
                  <a:lnTo>
                    <a:pt x="0" y="135186"/>
                  </a:lnTo>
                  <a:lnTo>
                    <a:pt x="6137" y="127061"/>
                  </a:lnTo>
                  <a:lnTo>
                    <a:pt x="15814" y="103914"/>
                  </a:lnTo>
                  <a:lnTo>
                    <a:pt x="43473" y="65067"/>
                  </a:lnTo>
                  <a:lnTo>
                    <a:pt x="78343" y="20489"/>
                  </a:lnTo>
                  <a:lnTo>
                    <a:pt x="9822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57" name="SMARTInkShape-70"/>
            <p:cNvSpPr/>
            <p:nvPr>
              <p:custDataLst>
                <p:tags r:id="rId32"/>
              </p:custDataLst>
            </p:nvPr>
          </p:nvSpPr>
          <p:spPr>
            <a:xfrm>
              <a:off x="7572901" y="2937867"/>
              <a:ext cx="302548" cy="321420"/>
            </a:xfrm>
            <a:custGeom>
              <a:avLst/>
              <a:gdLst/>
              <a:ahLst/>
              <a:cxnLst/>
              <a:rect l="0" t="0" r="0" b="0"/>
              <a:pathLst>
                <a:path w="302548" h="321420">
                  <a:moveTo>
                    <a:pt x="97701" y="151805"/>
                  </a:moveTo>
                  <a:lnTo>
                    <a:pt x="97701" y="151805"/>
                  </a:lnTo>
                  <a:lnTo>
                    <a:pt x="90012" y="151805"/>
                  </a:lnTo>
                  <a:lnTo>
                    <a:pt x="81887" y="145668"/>
                  </a:lnTo>
                  <a:lnTo>
                    <a:pt x="73612" y="143703"/>
                  </a:lnTo>
                  <a:lnTo>
                    <a:pt x="67812" y="143243"/>
                  </a:lnTo>
                  <a:lnTo>
                    <a:pt x="61928" y="140393"/>
                  </a:lnTo>
                  <a:lnTo>
                    <a:pt x="58969" y="138244"/>
                  </a:lnTo>
                  <a:lnTo>
                    <a:pt x="45324" y="135219"/>
                  </a:lnTo>
                  <a:lnTo>
                    <a:pt x="37050" y="137157"/>
                  </a:lnTo>
                  <a:lnTo>
                    <a:pt x="30065" y="140334"/>
                  </a:lnTo>
                  <a:lnTo>
                    <a:pt x="20555" y="143114"/>
                  </a:lnTo>
                  <a:lnTo>
                    <a:pt x="5460" y="155205"/>
                  </a:lnTo>
                  <a:lnTo>
                    <a:pt x="2134" y="163569"/>
                  </a:lnTo>
                  <a:lnTo>
                    <a:pt x="0" y="185107"/>
                  </a:lnTo>
                  <a:lnTo>
                    <a:pt x="4370" y="207313"/>
                  </a:lnTo>
                  <a:lnTo>
                    <a:pt x="24654" y="247640"/>
                  </a:lnTo>
                  <a:lnTo>
                    <a:pt x="42592" y="273371"/>
                  </a:lnTo>
                  <a:lnTo>
                    <a:pt x="71102" y="300901"/>
                  </a:lnTo>
                  <a:lnTo>
                    <a:pt x="99710" y="317144"/>
                  </a:lnTo>
                  <a:lnTo>
                    <a:pt x="112407" y="320187"/>
                  </a:lnTo>
                  <a:lnTo>
                    <a:pt x="144912" y="321419"/>
                  </a:lnTo>
                  <a:lnTo>
                    <a:pt x="147034" y="320443"/>
                  </a:lnTo>
                  <a:lnTo>
                    <a:pt x="148449" y="318801"/>
                  </a:lnTo>
                  <a:lnTo>
                    <a:pt x="151013" y="314330"/>
                  </a:lnTo>
                  <a:lnTo>
                    <a:pt x="155461" y="309036"/>
                  </a:lnTo>
                  <a:lnTo>
                    <a:pt x="158098" y="300730"/>
                  </a:lnTo>
                  <a:lnTo>
                    <a:pt x="160084" y="274198"/>
                  </a:lnTo>
                  <a:lnTo>
                    <a:pt x="149180" y="234599"/>
                  </a:lnTo>
                  <a:lnTo>
                    <a:pt x="117367" y="190001"/>
                  </a:lnTo>
                  <a:lnTo>
                    <a:pt x="85825" y="157801"/>
                  </a:lnTo>
                  <a:lnTo>
                    <a:pt x="79855" y="154470"/>
                  </a:lnTo>
                  <a:lnTo>
                    <a:pt x="72678" y="152331"/>
                  </a:lnTo>
                  <a:lnTo>
                    <a:pt x="72090" y="153148"/>
                  </a:lnTo>
                  <a:lnTo>
                    <a:pt x="71067" y="159540"/>
                  </a:lnTo>
                  <a:lnTo>
                    <a:pt x="96815" y="191759"/>
                  </a:lnTo>
                  <a:lnTo>
                    <a:pt x="135926" y="219200"/>
                  </a:lnTo>
                  <a:lnTo>
                    <a:pt x="172074" y="237040"/>
                  </a:lnTo>
                  <a:lnTo>
                    <a:pt x="214997" y="240943"/>
                  </a:lnTo>
                  <a:lnTo>
                    <a:pt x="221932" y="238385"/>
                  </a:lnTo>
                  <a:lnTo>
                    <a:pt x="243506" y="220107"/>
                  </a:lnTo>
                  <a:lnTo>
                    <a:pt x="246839" y="214242"/>
                  </a:lnTo>
                  <a:lnTo>
                    <a:pt x="248715" y="202716"/>
                  </a:lnTo>
                  <a:lnTo>
                    <a:pt x="250146" y="192292"/>
                  </a:lnTo>
                  <a:lnTo>
                    <a:pt x="254545" y="176258"/>
                  </a:lnTo>
                  <a:lnTo>
                    <a:pt x="252407" y="168295"/>
                  </a:lnTo>
                  <a:lnTo>
                    <a:pt x="233452" y="130715"/>
                  </a:lnTo>
                  <a:lnTo>
                    <a:pt x="202752" y="91928"/>
                  </a:lnTo>
                  <a:lnTo>
                    <a:pt x="171599" y="67247"/>
                  </a:lnTo>
                  <a:lnTo>
                    <a:pt x="160937" y="61266"/>
                  </a:lnTo>
                  <a:lnTo>
                    <a:pt x="151844" y="54028"/>
                  </a:lnTo>
                  <a:lnTo>
                    <a:pt x="151446" y="58452"/>
                  </a:lnTo>
                  <a:lnTo>
                    <a:pt x="152382" y="59804"/>
                  </a:lnTo>
                  <a:lnTo>
                    <a:pt x="153999" y="60705"/>
                  </a:lnTo>
                  <a:lnTo>
                    <a:pt x="156068" y="61306"/>
                  </a:lnTo>
                  <a:lnTo>
                    <a:pt x="161015" y="67265"/>
                  </a:lnTo>
                  <a:lnTo>
                    <a:pt x="167512" y="75537"/>
                  </a:lnTo>
                  <a:lnTo>
                    <a:pt x="210979" y="108820"/>
                  </a:lnTo>
                  <a:lnTo>
                    <a:pt x="252492" y="137029"/>
                  </a:lnTo>
                  <a:lnTo>
                    <a:pt x="269352" y="146986"/>
                  </a:lnTo>
                  <a:lnTo>
                    <a:pt x="284440" y="153499"/>
                  </a:lnTo>
                  <a:lnTo>
                    <a:pt x="290829" y="157519"/>
                  </a:lnTo>
                  <a:lnTo>
                    <a:pt x="296975" y="159305"/>
                  </a:lnTo>
                  <a:lnTo>
                    <a:pt x="299012" y="160774"/>
                  </a:lnTo>
                  <a:lnTo>
                    <a:pt x="300369" y="162745"/>
                  </a:lnTo>
                  <a:lnTo>
                    <a:pt x="302547" y="168297"/>
                  </a:lnTo>
                  <a:lnTo>
                    <a:pt x="263129" y="135846"/>
                  </a:lnTo>
                  <a:lnTo>
                    <a:pt x="247148" y="120839"/>
                  </a:lnTo>
                  <a:lnTo>
                    <a:pt x="215859" y="80297"/>
                  </a:lnTo>
                  <a:lnTo>
                    <a:pt x="200169" y="50592"/>
                  </a:lnTo>
                  <a:lnTo>
                    <a:pt x="188404" y="7717"/>
                  </a:lnTo>
                  <a:lnTo>
                    <a:pt x="18699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58" name="SMARTInkShape-71"/>
            <p:cNvSpPr/>
            <p:nvPr>
              <p:custDataLst>
                <p:tags r:id="rId33"/>
              </p:custDataLst>
            </p:nvPr>
          </p:nvSpPr>
          <p:spPr>
            <a:xfrm>
              <a:off x="7840266" y="2750344"/>
              <a:ext cx="258962" cy="187352"/>
            </a:xfrm>
            <a:custGeom>
              <a:avLst/>
              <a:gdLst/>
              <a:ahLst/>
              <a:cxnLst/>
              <a:rect l="0" t="0" r="0" b="0"/>
              <a:pathLst>
                <a:path w="258962" h="187352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5" y="18091"/>
                  </a:lnTo>
                  <a:lnTo>
                    <a:pt x="7129" y="25900"/>
                  </a:lnTo>
                  <a:lnTo>
                    <a:pt x="24907" y="66006"/>
                  </a:lnTo>
                  <a:lnTo>
                    <a:pt x="46397" y="107617"/>
                  </a:lnTo>
                  <a:lnTo>
                    <a:pt x="72059" y="149219"/>
                  </a:lnTo>
                  <a:lnTo>
                    <a:pt x="89481" y="166252"/>
                  </a:lnTo>
                  <a:lnTo>
                    <a:pt x="118094" y="183105"/>
                  </a:lnTo>
                  <a:lnTo>
                    <a:pt x="130792" y="186214"/>
                  </a:lnTo>
                  <a:lnTo>
                    <a:pt x="158126" y="187351"/>
                  </a:lnTo>
                  <a:lnTo>
                    <a:pt x="198329" y="176492"/>
                  </a:lnTo>
                  <a:lnTo>
                    <a:pt x="209193" y="170714"/>
                  </a:lnTo>
                  <a:lnTo>
                    <a:pt x="243588" y="140230"/>
                  </a:lnTo>
                  <a:lnTo>
                    <a:pt x="247167" y="134092"/>
                  </a:lnTo>
                  <a:lnTo>
                    <a:pt x="248122" y="131067"/>
                  </a:lnTo>
                  <a:lnTo>
                    <a:pt x="249750" y="129050"/>
                  </a:lnTo>
                  <a:lnTo>
                    <a:pt x="255790" y="125218"/>
                  </a:lnTo>
                  <a:lnTo>
                    <a:pt x="258961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61" name="SMARTInkShape-72"/>
            <p:cNvSpPr/>
            <p:nvPr>
              <p:custDataLst>
                <p:tags r:id="rId34"/>
              </p:custDataLst>
            </p:nvPr>
          </p:nvSpPr>
          <p:spPr>
            <a:xfrm>
              <a:off x="7822515" y="2705695"/>
              <a:ext cx="196345" cy="241103"/>
            </a:xfrm>
            <a:custGeom>
              <a:avLst/>
              <a:gdLst/>
              <a:ahLst/>
              <a:cxnLst/>
              <a:rect l="0" t="0" r="0" b="0"/>
              <a:pathLst>
                <a:path w="196345" h="241103">
                  <a:moveTo>
                    <a:pt x="8821" y="241102"/>
                  </a:moveTo>
                  <a:lnTo>
                    <a:pt x="8821" y="241102"/>
                  </a:lnTo>
                  <a:lnTo>
                    <a:pt x="1132" y="241102"/>
                  </a:lnTo>
                  <a:lnTo>
                    <a:pt x="718" y="240110"/>
                  </a:lnTo>
                  <a:lnTo>
                    <a:pt x="0" y="233413"/>
                  </a:lnTo>
                  <a:lnTo>
                    <a:pt x="7042" y="219151"/>
                  </a:lnTo>
                  <a:lnTo>
                    <a:pt x="34444" y="176380"/>
                  </a:lnTo>
                  <a:lnTo>
                    <a:pt x="68511" y="137250"/>
                  </a:lnTo>
                  <a:lnTo>
                    <a:pt x="104085" y="96492"/>
                  </a:lnTo>
                  <a:lnTo>
                    <a:pt x="135050" y="56925"/>
                  </a:lnTo>
                  <a:lnTo>
                    <a:pt x="155500" y="33808"/>
                  </a:lnTo>
                  <a:lnTo>
                    <a:pt x="196344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5400" dir="5400000" rotWithShape="0">
                      <a:srgbClr val="000000">
                        <a:alpha val="43137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20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of the lines in the graph show that each object moved the same distance, but the steeper dashed line got to that distance before the other one.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71" y="3627418"/>
            <a:ext cx="3246575" cy="3097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914" y="4132811"/>
            <a:ext cx="4931086" cy="2592484"/>
          </a:xfrm>
          <a:prstGeom prst="rect">
            <a:avLst/>
          </a:prstGeom>
        </p:spPr>
      </p:pic>
      <p:sp>
        <p:nvSpPr>
          <p:cNvPr id="6" name="SMARTInkShape-73"/>
          <p:cNvSpPr/>
          <p:nvPr>
            <p:custDataLst>
              <p:tags r:id="rId1"/>
            </p:custDataLst>
          </p:nvPr>
        </p:nvSpPr>
        <p:spPr>
          <a:xfrm>
            <a:off x="4634508" y="4714876"/>
            <a:ext cx="1151931" cy="26789"/>
          </a:xfrm>
          <a:custGeom>
            <a:avLst/>
            <a:gdLst/>
            <a:ahLst/>
            <a:cxnLst/>
            <a:rect l="0" t="0" r="0" b="0"/>
            <a:pathLst>
              <a:path w="1151931" h="26789">
                <a:moveTo>
                  <a:pt x="0" y="26788"/>
                </a:moveTo>
                <a:lnTo>
                  <a:pt x="0" y="26788"/>
                </a:lnTo>
                <a:lnTo>
                  <a:pt x="29811" y="26788"/>
                </a:lnTo>
                <a:lnTo>
                  <a:pt x="69209" y="18104"/>
                </a:lnTo>
                <a:lnTo>
                  <a:pt x="113255" y="17868"/>
                </a:lnTo>
                <a:lnTo>
                  <a:pt x="154790" y="16867"/>
                </a:lnTo>
                <a:lnTo>
                  <a:pt x="197666" y="9297"/>
                </a:lnTo>
                <a:lnTo>
                  <a:pt x="241265" y="8943"/>
                </a:lnTo>
                <a:lnTo>
                  <a:pt x="283902" y="8930"/>
                </a:lnTo>
                <a:lnTo>
                  <a:pt x="327314" y="8929"/>
                </a:lnTo>
                <a:lnTo>
                  <a:pt x="370819" y="8929"/>
                </a:lnTo>
                <a:lnTo>
                  <a:pt x="412420" y="1240"/>
                </a:lnTo>
                <a:lnTo>
                  <a:pt x="456801" y="108"/>
                </a:lnTo>
                <a:lnTo>
                  <a:pt x="501425" y="9"/>
                </a:lnTo>
                <a:lnTo>
                  <a:pt x="546072" y="0"/>
                </a:lnTo>
                <a:lnTo>
                  <a:pt x="590720" y="7688"/>
                </a:lnTo>
                <a:lnTo>
                  <a:pt x="635369" y="8820"/>
                </a:lnTo>
                <a:lnTo>
                  <a:pt x="676190" y="8914"/>
                </a:lnTo>
                <a:lnTo>
                  <a:pt x="714234" y="8927"/>
                </a:lnTo>
                <a:lnTo>
                  <a:pt x="751447" y="8928"/>
                </a:lnTo>
                <a:lnTo>
                  <a:pt x="785088" y="9921"/>
                </a:lnTo>
                <a:lnTo>
                  <a:pt x="825175" y="17031"/>
                </a:lnTo>
                <a:lnTo>
                  <a:pt x="866660" y="17750"/>
                </a:lnTo>
                <a:lnTo>
                  <a:pt x="907371" y="17849"/>
                </a:lnTo>
                <a:lnTo>
                  <a:pt x="937706" y="18849"/>
                </a:lnTo>
                <a:lnTo>
                  <a:pt x="977051" y="25961"/>
                </a:lnTo>
                <a:lnTo>
                  <a:pt x="1008992" y="26680"/>
                </a:lnTo>
                <a:lnTo>
                  <a:pt x="1047920" y="18680"/>
                </a:lnTo>
                <a:lnTo>
                  <a:pt x="1089432" y="17906"/>
                </a:lnTo>
                <a:lnTo>
                  <a:pt x="1133855" y="17859"/>
                </a:lnTo>
                <a:lnTo>
                  <a:pt x="1151930" y="17858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74"/>
          <p:cNvSpPr/>
          <p:nvPr>
            <p:custDataLst>
              <p:tags r:id="rId2"/>
            </p:custDataLst>
          </p:nvPr>
        </p:nvSpPr>
        <p:spPr>
          <a:xfrm>
            <a:off x="4616648" y="5438180"/>
            <a:ext cx="1312666" cy="89298"/>
          </a:xfrm>
          <a:custGeom>
            <a:avLst/>
            <a:gdLst/>
            <a:ahLst/>
            <a:cxnLst/>
            <a:rect l="0" t="0" r="0" b="0"/>
            <a:pathLst>
              <a:path w="1312666" h="89298">
                <a:moveTo>
                  <a:pt x="0" y="0"/>
                </a:moveTo>
                <a:lnTo>
                  <a:pt x="0" y="0"/>
                </a:lnTo>
                <a:lnTo>
                  <a:pt x="41701" y="0"/>
                </a:lnTo>
                <a:lnTo>
                  <a:pt x="82625" y="0"/>
                </a:lnTo>
                <a:lnTo>
                  <a:pt x="126936" y="0"/>
                </a:lnTo>
                <a:lnTo>
                  <a:pt x="166800" y="0"/>
                </a:lnTo>
                <a:lnTo>
                  <a:pt x="209359" y="0"/>
                </a:lnTo>
                <a:lnTo>
                  <a:pt x="253174" y="0"/>
                </a:lnTo>
                <a:lnTo>
                  <a:pt x="276760" y="992"/>
                </a:lnTo>
                <a:lnTo>
                  <a:pt x="321386" y="8102"/>
                </a:lnTo>
                <a:lnTo>
                  <a:pt x="358549" y="8821"/>
                </a:lnTo>
                <a:lnTo>
                  <a:pt x="402015" y="8915"/>
                </a:lnTo>
                <a:lnTo>
                  <a:pt x="446509" y="9919"/>
                </a:lnTo>
                <a:lnTo>
                  <a:pt x="491137" y="16617"/>
                </a:lnTo>
                <a:lnTo>
                  <a:pt x="535782" y="24763"/>
                </a:lnTo>
                <a:lnTo>
                  <a:pt x="580430" y="26522"/>
                </a:lnTo>
                <a:lnTo>
                  <a:pt x="625079" y="31494"/>
                </a:lnTo>
                <a:lnTo>
                  <a:pt x="666934" y="35876"/>
                </a:lnTo>
                <a:lnTo>
                  <a:pt x="704894" y="42622"/>
                </a:lnTo>
                <a:lnTo>
                  <a:pt x="745796" y="48989"/>
                </a:lnTo>
                <a:lnTo>
                  <a:pt x="784964" y="53663"/>
                </a:lnTo>
                <a:lnTo>
                  <a:pt x="821364" y="60467"/>
                </a:lnTo>
                <a:lnTo>
                  <a:pt x="861958" y="66845"/>
                </a:lnTo>
                <a:lnTo>
                  <a:pt x="901065" y="70530"/>
                </a:lnTo>
                <a:lnTo>
                  <a:pt x="937453" y="73904"/>
                </a:lnTo>
                <a:lnTo>
                  <a:pt x="973304" y="79090"/>
                </a:lnTo>
                <a:lnTo>
                  <a:pt x="1015186" y="81107"/>
                </a:lnTo>
                <a:lnTo>
                  <a:pt x="1053151" y="87385"/>
                </a:lnTo>
                <a:lnTo>
                  <a:pt x="1089313" y="88919"/>
                </a:lnTo>
                <a:lnTo>
                  <a:pt x="1125119" y="89222"/>
                </a:lnTo>
                <a:lnTo>
                  <a:pt x="1160855" y="89281"/>
                </a:lnTo>
                <a:lnTo>
                  <a:pt x="1204515" y="89295"/>
                </a:lnTo>
                <a:lnTo>
                  <a:pt x="1243856" y="89297"/>
                </a:lnTo>
                <a:lnTo>
                  <a:pt x="1285637" y="89297"/>
                </a:lnTo>
                <a:lnTo>
                  <a:pt x="1312665" y="89297"/>
                </a:lnTo>
              </a:path>
            </a:pathLst>
          </a:custGeom>
          <a:ln w="19050">
            <a:solidFill>
              <a:srgbClr val="0093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7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484" y="1405683"/>
            <a:ext cx="3739436" cy="47703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distance – time graph tells us how far an object has moved with time.</a:t>
            </a:r>
          </a:p>
          <a:p>
            <a:pPr lvl="1"/>
            <a:r>
              <a:rPr lang="en-US" dirty="0" smtClean="0"/>
              <a:t>The steeper the graph, the faster the motion.</a:t>
            </a:r>
          </a:p>
          <a:p>
            <a:pPr lvl="1"/>
            <a:r>
              <a:rPr lang="en-US" dirty="0" smtClean="0"/>
              <a:t>A horizontal line means the object is not changing its position– it is at rest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49" y="1447799"/>
            <a:ext cx="5064103" cy="47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Explain what is happening for each segment.  </a:t>
            </a:r>
            <a:r>
              <a:rPr lang="en-US" dirty="0"/>
              <a:t>(</a:t>
            </a:r>
            <a:r>
              <a:rPr lang="en-US" dirty="0" smtClean="0"/>
              <a:t>An </a:t>
            </a:r>
            <a:r>
              <a:rPr lang="en-US" dirty="0" err="1" smtClean="0"/>
              <a:t>airplaine</a:t>
            </a:r>
            <a:r>
              <a:rPr lang="en-US" dirty="0" smtClean="0"/>
              <a:t> descending for landing.)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4" y="1417638"/>
            <a:ext cx="7825324" cy="57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left his home and walked 3 blocks to his school.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880" y="5366328"/>
            <a:ext cx="7498080" cy="14685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one possible interpretation of the section of the graph from point b to point c?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7" y="1852514"/>
            <a:ext cx="5195455" cy="34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1912</TotalTime>
  <Words>450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Gill Sans MT</vt:lpstr>
      <vt:lpstr>Verdana</vt:lpstr>
      <vt:lpstr>Wingdings 2</vt:lpstr>
      <vt:lpstr>Solstice</vt:lpstr>
      <vt:lpstr>Tuesday August 25th, 2015</vt:lpstr>
      <vt:lpstr>Distance vs Time </vt:lpstr>
      <vt:lpstr>Objects at Rest</vt:lpstr>
      <vt:lpstr>Object at a constant speed</vt:lpstr>
      <vt:lpstr>PowerPoint Presentation</vt:lpstr>
      <vt:lpstr>Comparing Objects</vt:lpstr>
      <vt:lpstr>Summary</vt:lpstr>
      <vt:lpstr>Explain what is happening for each segment.  (An airplaine descending for landing.)</vt:lpstr>
      <vt:lpstr>John left his home and walked 3 blocks to his school.</vt:lpstr>
      <vt:lpstr>Calculating Speed </vt:lpstr>
      <vt:lpstr>Calculating Slope</vt:lpstr>
      <vt:lpstr>Speed</vt:lpstr>
      <vt:lpstr>Find the speed.</vt:lpstr>
      <vt:lpstr>Slope</vt:lpstr>
      <vt:lpstr>Plotting Distance vs 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August 25th, 2014</dc:title>
  <dc:creator>Dustin Dillard</dc:creator>
  <cp:lastModifiedBy>Brittany N. Dillard</cp:lastModifiedBy>
  <cp:revision>52</cp:revision>
  <dcterms:created xsi:type="dcterms:W3CDTF">2014-08-25T01:47:29Z</dcterms:created>
  <dcterms:modified xsi:type="dcterms:W3CDTF">2015-08-25T17:14:44Z</dcterms:modified>
</cp:coreProperties>
</file>